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6" r:id="rId4"/>
    <p:sldId id="257" r:id="rId5"/>
    <p:sldId id="280" r:id="rId6"/>
    <p:sldId id="281" r:id="rId7"/>
    <p:sldId id="267" r:id="rId8"/>
    <p:sldId id="272" r:id="rId9"/>
    <p:sldId id="271" r:id="rId10"/>
    <p:sldId id="278" r:id="rId11"/>
    <p:sldId id="259" r:id="rId12"/>
    <p:sldId id="273" r:id="rId13"/>
    <p:sldId id="274" r:id="rId14"/>
    <p:sldId id="260" r:id="rId15"/>
    <p:sldId id="279" r:id="rId16"/>
    <p:sldId id="268" r:id="rId17"/>
    <p:sldId id="269" r:id="rId18"/>
    <p:sldId id="261" r:id="rId19"/>
    <p:sldId id="262" r:id="rId20"/>
    <p:sldId id="275" r:id="rId21"/>
    <p:sldId id="276" r:id="rId22"/>
    <p:sldId id="263" r:id="rId23"/>
    <p:sldId id="270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st korisnik" initials="Gk" lastIdx="13" clrIdx="0">
    <p:extLst>
      <p:ext uri="{19B8F6BF-5375-455C-9EA6-DF929625EA0E}">
        <p15:presenceInfo xmlns:p15="http://schemas.microsoft.com/office/powerpoint/2012/main" userId="S::urn:spo:anon#4a2c6cb45fe18932615fe38c37a55eae2a5d52d461e119c489173e69e4ad573a::" providerId="AD"/>
      </p:ext>
    </p:extLst>
  </p:cmAuthor>
  <p:cmAuthor id="2" name="Zeljka Car" initials="Z" lastIdx="1" clrIdx="1">
    <p:extLst>
      <p:ext uri="{19B8F6BF-5375-455C-9EA6-DF929625EA0E}">
        <p15:presenceInfo xmlns:p15="http://schemas.microsoft.com/office/powerpoint/2012/main" userId="Zeljka C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92E01-778C-8233-02AC-2074C522130A}" v="92" dt="2021-08-27T18:51:40.300"/>
    <p1510:client id="{3E4D86B3-2159-821C-9A34-25284084613B}" v="8" dt="2021-08-29T21:27:24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990" autoAdjust="0"/>
  </p:normalViewPr>
  <p:slideViewPr>
    <p:cSldViewPr snapToGrid="0">
      <p:cViewPr varScale="1">
        <p:scale>
          <a:sx n="54" d="100"/>
          <a:sy n="54" d="100"/>
        </p:scale>
        <p:origin x="17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eljka Car" userId="75d8b41b-2cb2-4cc7-8f6e-9d2d6ae610b4" providerId="ADAL" clId="{3E4D360F-FE30-44FC-A502-6BEFFA15282E}"/>
    <pc:docChg chg="undo custSel delSld modSld sldOrd modMainMaster">
      <pc:chgData name="Željka Car" userId="75d8b41b-2cb2-4cc7-8f6e-9d2d6ae610b4" providerId="ADAL" clId="{3E4D360F-FE30-44FC-A502-6BEFFA15282E}" dt="2021-05-02T20:29:28.472" v="7161" actId="20577"/>
      <pc:docMkLst>
        <pc:docMk/>
      </pc:docMkLst>
      <pc:sldChg chg="ord modNotesTx">
        <pc:chgData name="Željka Car" userId="75d8b41b-2cb2-4cc7-8f6e-9d2d6ae610b4" providerId="ADAL" clId="{3E4D360F-FE30-44FC-A502-6BEFFA15282E}" dt="2021-05-02T19:22:45.074" v="2087"/>
        <pc:sldMkLst>
          <pc:docMk/>
          <pc:sldMk cId="8734130" sldId="257"/>
        </pc:sldMkLst>
      </pc:sldChg>
      <pc:sldChg chg="modNotesTx">
        <pc:chgData name="Željka Car" userId="75d8b41b-2cb2-4cc7-8f6e-9d2d6ae610b4" providerId="ADAL" clId="{3E4D360F-FE30-44FC-A502-6BEFFA15282E}" dt="2021-05-02T19:09:46.153" v="181" actId="20577"/>
        <pc:sldMkLst>
          <pc:docMk/>
          <pc:sldMk cId="2729011772" sldId="258"/>
        </pc:sldMkLst>
      </pc:sldChg>
      <pc:sldChg chg="modSp mod modNotesTx">
        <pc:chgData name="Željka Car" userId="75d8b41b-2cb2-4cc7-8f6e-9d2d6ae610b4" providerId="ADAL" clId="{3E4D360F-FE30-44FC-A502-6BEFFA15282E}" dt="2021-05-02T19:25:20.683" v="2650" actId="1076"/>
        <pc:sldMkLst>
          <pc:docMk/>
          <pc:sldMk cId="3159623364" sldId="259"/>
        </pc:sldMkLst>
        <pc:spChg chg="mod">
          <ac:chgData name="Željka Car" userId="75d8b41b-2cb2-4cc7-8f6e-9d2d6ae610b4" providerId="ADAL" clId="{3E4D360F-FE30-44FC-A502-6BEFFA15282E}" dt="2021-05-02T19:25:20.683" v="2650" actId="1076"/>
          <ac:spMkLst>
            <pc:docMk/>
            <pc:sldMk cId="3159623364" sldId="259"/>
            <ac:spMk id="2" creationId="{316D7F84-FF47-4D6C-8F45-9096080C2AAF}"/>
          </ac:spMkLst>
        </pc:spChg>
      </pc:sldChg>
      <pc:sldChg chg="modSp mod modAnim modNotesTx">
        <pc:chgData name="Željka Car" userId="75d8b41b-2cb2-4cc7-8f6e-9d2d6ae610b4" providerId="ADAL" clId="{3E4D360F-FE30-44FC-A502-6BEFFA15282E}" dt="2021-05-02T19:39:52.043" v="4048" actId="20577"/>
        <pc:sldMkLst>
          <pc:docMk/>
          <pc:sldMk cId="1428632841" sldId="260"/>
        </pc:sldMkLst>
        <pc:spChg chg="mod">
          <ac:chgData name="Željka Car" userId="75d8b41b-2cb2-4cc7-8f6e-9d2d6ae610b4" providerId="ADAL" clId="{3E4D360F-FE30-44FC-A502-6BEFFA15282E}" dt="2021-05-02T19:21:54.829" v="2081" actId="403"/>
          <ac:spMkLst>
            <pc:docMk/>
            <pc:sldMk cId="1428632841" sldId="260"/>
            <ac:spMk id="3" creationId="{DD042CB8-F2D2-4DC9-8B53-8857A56B7EBB}"/>
          </ac:spMkLst>
        </pc:spChg>
        <pc:picChg chg="mod">
          <ac:chgData name="Željka Car" userId="75d8b41b-2cb2-4cc7-8f6e-9d2d6ae610b4" providerId="ADAL" clId="{3E4D360F-FE30-44FC-A502-6BEFFA15282E}" dt="2021-05-02T19:21:57.775" v="2082" actId="1076"/>
          <ac:picMkLst>
            <pc:docMk/>
            <pc:sldMk cId="1428632841" sldId="260"/>
            <ac:picMk id="5" creationId="{CA96A18C-EFDF-4679-AC93-417CC47B075D}"/>
          </ac:picMkLst>
        </pc:picChg>
      </pc:sldChg>
      <pc:sldChg chg="modNotesTx">
        <pc:chgData name="Željka Car" userId="75d8b41b-2cb2-4cc7-8f6e-9d2d6ae610b4" providerId="ADAL" clId="{3E4D360F-FE30-44FC-A502-6BEFFA15282E}" dt="2021-05-02T19:45:55.865" v="5136" actId="20577"/>
        <pc:sldMkLst>
          <pc:docMk/>
          <pc:sldMk cId="464131136" sldId="261"/>
        </pc:sldMkLst>
      </pc:sldChg>
      <pc:sldChg chg="modNotesTx">
        <pc:chgData name="Željka Car" userId="75d8b41b-2cb2-4cc7-8f6e-9d2d6ae610b4" providerId="ADAL" clId="{3E4D360F-FE30-44FC-A502-6BEFFA15282E}" dt="2021-05-02T19:46:43.573" v="5322" actId="20577"/>
        <pc:sldMkLst>
          <pc:docMk/>
          <pc:sldMk cId="2780450528" sldId="262"/>
        </pc:sldMkLst>
      </pc:sldChg>
      <pc:sldChg chg="modNotesTx">
        <pc:chgData name="Željka Car" userId="75d8b41b-2cb2-4cc7-8f6e-9d2d6ae610b4" providerId="ADAL" clId="{3E4D360F-FE30-44FC-A502-6BEFFA15282E}" dt="2021-05-02T20:06:56.121" v="7032" actId="20577"/>
        <pc:sldMkLst>
          <pc:docMk/>
          <pc:sldMk cId="3448925400" sldId="263"/>
        </pc:sldMkLst>
      </pc:sldChg>
      <pc:sldChg chg="del">
        <pc:chgData name="Željka Car" userId="75d8b41b-2cb2-4cc7-8f6e-9d2d6ae610b4" providerId="ADAL" clId="{3E4D360F-FE30-44FC-A502-6BEFFA15282E}" dt="2021-05-02T20:29:06.562" v="7103" actId="2696"/>
        <pc:sldMkLst>
          <pc:docMk/>
          <pc:sldMk cId="2995992589" sldId="265"/>
        </pc:sldMkLst>
      </pc:sldChg>
      <pc:sldChg chg="modNotesTx">
        <pc:chgData name="Željka Car" userId="75d8b41b-2cb2-4cc7-8f6e-9d2d6ae610b4" providerId="ADAL" clId="{3E4D360F-FE30-44FC-A502-6BEFFA15282E}" dt="2021-05-02T19:11:46.147" v="472" actId="20577"/>
        <pc:sldMkLst>
          <pc:docMk/>
          <pc:sldMk cId="4154401711" sldId="266"/>
        </pc:sldMkLst>
      </pc:sldChg>
      <pc:sldChg chg="modNotesTx">
        <pc:chgData name="Željka Car" userId="75d8b41b-2cb2-4cc7-8f6e-9d2d6ae610b4" providerId="ADAL" clId="{3E4D360F-FE30-44FC-A502-6BEFFA15282E}" dt="2021-05-02T19:12:47.107" v="750" actId="20577"/>
        <pc:sldMkLst>
          <pc:docMk/>
          <pc:sldMk cId="1902806359" sldId="267"/>
        </pc:sldMkLst>
      </pc:sldChg>
      <pc:sldChg chg="modNotesTx">
        <pc:chgData name="Željka Car" userId="75d8b41b-2cb2-4cc7-8f6e-9d2d6ae610b4" providerId="ADAL" clId="{3E4D360F-FE30-44FC-A502-6BEFFA15282E}" dt="2021-05-02T19:44:14.063" v="4650" actId="20577"/>
        <pc:sldMkLst>
          <pc:docMk/>
          <pc:sldMk cId="4031777455" sldId="268"/>
        </pc:sldMkLst>
      </pc:sldChg>
      <pc:sldChg chg="ord modNotesTx">
        <pc:chgData name="Željka Car" userId="75d8b41b-2cb2-4cc7-8f6e-9d2d6ae610b4" providerId="ADAL" clId="{3E4D360F-FE30-44FC-A502-6BEFFA15282E}" dt="2021-05-02T19:45:24.696" v="4951" actId="20577"/>
        <pc:sldMkLst>
          <pc:docMk/>
          <pc:sldMk cId="2559986903" sldId="269"/>
        </pc:sldMkLst>
      </pc:sldChg>
      <pc:sldChg chg="modSp mod modNotesTx">
        <pc:chgData name="Željka Car" userId="75d8b41b-2cb2-4cc7-8f6e-9d2d6ae610b4" providerId="ADAL" clId="{3E4D360F-FE30-44FC-A502-6BEFFA15282E}" dt="2021-05-02T20:29:28.472" v="7161" actId="20577"/>
        <pc:sldMkLst>
          <pc:docMk/>
          <pc:sldMk cId="3638674676" sldId="270"/>
        </pc:sldMkLst>
        <pc:spChg chg="mod">
          <ac:chgData name="Željka Car" userId="75d8b41b-2cb2-4cc7-8f6e-9d2d6ae610b4" providerId="ADAL" clId="{3E4D360F-FE30-44FC-A502-6BEFFA15282E}" dt="2021-05-02T20:29:11.428" v="7104" actId="114"/>
          <ac:spMkLst>
            <pc:docMk/>
            <pc:sldMk cId="3638674676" sldId="270"/>
            <ac:spMk id="3" creationId="{90C7E10A-E382-46B5-AD1B-1B7CF8524DE7}"/>
          </ac:spMkLst>
        </pc:spChg>
      </pc:sldChg>
      <pc:sldChg chg="modSp mod modNotesTx">
        <pc:chgData name="Željka Car" userId="75d8b41b-2cb2-4cc7-8f6e-9d2d6ae610b4" providerId="ADAL" clId="{3E4D360F-FE30-44FC-A502-6BEFFA15282E}" dt="2021-05-02T19:25:09.799" v="2647" actId="313"/>
        <pc:sldMkLst>
          <pc:docMk/>
          <pc:sldMk cId="1255608962" sldId="271"/>
        </pc:sldMkLst>
        <pc:spChg chg="mod">
          <ac:chgData name="Željka Car" userId="75d8b41b-2cb2-4cc7-8f6e-9d2d6ae610b4" providerId="ADAL" clId="{3E4D360F-FE30-44FC-A502-6BEFFA15282E}" dt="2021-05-02T19:25:09.799" v="2647" actId="313"/>
          <ac:spMkLst>
            <pc:docMk/>
            <pc:sldMk cId="1255608962" sldId="271"/>
            <ac:spMk id="2" creationId="{C80800D6-4C5B-4105-80B8-99B652A5B320}"/>
          </ac:spMkLst>
        </pc:spChg>
        <pc:spChg chg="mod">
          <ac:chgData name="Željka Car" userId="75d8b41b-2cb2-4cc7-8f6e-9d2d6ae610b4" providerId="ADAL" clId="{3E4D360F-FE30-44FC-A502-6BEFFA15282E}" dt="2021-05-02T19:16:28.366" v="1058" actId="113"/>
          <ac:spMkLst>
            <pc:docMk/>
            <pc:sldMk cId="1255608962" sldId="271"/>
            <ac:spMk id="3" creationId="{6C8BA2BB-19EC-41E0-80C7-B8EA36E7A447}"/>
          </ac:spMkLst>
        </pc:spChg>
      </pc:sldChg>
      <pc:sldChg chg="addSp modSp mod setBg modNotesTx">
        <pc:chgData name="Željka Car" userId="75d8b41b-2cb2-4cc7-8f6e-9d2d6ae610b4" providerId="ADAL" clId="{3E4D360F-FE30-44FC-A502-6BEFFA15282E}" dt="2021-05-02T19:15:37.093" v="1026" actId="122"/>
        <pc:sldMkLst>
          <pc:docMk/>
          <pc:sldMk cId="2528055616" sldId="272"/>
        </pc:sldMkLst>
        <pc:spChg chg="mod">
          <ac:chgData name="Željka Car" userId="75d8b41b-2cb2-4cc7-8f6e-9d2d6ae610b4" providerId="ADAL" clId="{3E4D360F-FE30-44FC-A502-6BEFFA15282E}" dt="2021-05-02T19:15:02.326" v="1013" actId="26606"/>
          <ac:spMkLst>
            <pc:docMk/>
            <pc:sldMk cId="2528055616" sldId="272"/>
            <ac:spMk id="2" creationId="{72C9835A-5D9D-4974-941F-F1DD72F21283}"/>
          </ac:spMkLst>
        </pc:spChg>
        <pc:spChg chg="add mod">
          <ac:chgData name="Željka Car" userId="75d8b41b-2cb2-4cc7-8f6e-9d2d6ae610b4" providerId="ADAL" clId="{3E4D360F-FE30-44FC-A502-6BEFFA15282E}" dt="2021-05-02T19:15:37.093" v="1026" actId="122"/>
          <ac:spMkLst>
            <pc:docMk/>
            <pc:sldMk cId="2528055616" sldId="272"/>
            <ac:spMk id="9" creationId="{101285D0-A2FC-4EF3-91AD-2392E9860AC4}"/>
          </ac:spMkLst>
        </pc:spChg>
        <pc:picChg chg="mod ord">
          <ac:chgData name="Željka Car" userId="75d8b41b-2cb2-4cc7-8f6e-9d2d6ae610b4" providerId="ADAL" clId="{3E4D360F-FE30-44FC-A502-6BEFFA15282E}" dt="2021-05-02T19:15:02.326" v="1013" actId="26606"/>
          <ac:picMkLst>
            <pc:docMk/>
            <pc:sldMk cId="2528055616" sldId="272"/>
            <ac:picMk id="4" creationId="{8EB2A23B-B450-4D0F-9AE7-25CF3373578F}"/>
          </ac:picMkLst>
        </pc:picChg>
        <pc:picChg chg="mod ord">
          <ac:chgData name="Željka Car" userId="75d8b41b-2cb2-4cc7-8f6e-9d2d6ae610b4" providerId="ADAL" clId="{3E4D360F-FE30-44FC-A502-6BEFFA15282E}" dt="2021-05-02T19:15:02.326" v="1013" actId="26606"/>
          <ac:picMkLst>
            <pc:docMk/>
            <pc:sldMk cId="2528055616" sldId="272"/>
            <ac:picMk id="5" creationId="{ECF062AC-ACCA-4268-8854-517BA8AFFBCB}"/>
          </ac:picMkLst>
        </pc:picChg>
        <pc:picChg chg="mod">
          <ac:chgData name="Željka Car" userId="75d8b41b-2cb2-4cc7-8f6e-9d2d6ae610b4" providerId="ADAL" clId="{3E4D360F-FE30-44FC-A502-6BEFFA15282E}" dt="2021-05-02T19:15:02.326" v="1013" actId="26606"/>
          <ac:picMkLst>
            <pc:docMk/>
            <pc:sldMk cId="2528055616" sldId="272"/>
            <ac:picMk id="6" creationId="{4EB25188-00B5-45B7-AE38-E63E2F1B971B}"/>
          </ac:picMkLst>
        </pc:picChg>
        <pc:picChg chg="mod ord">
          <ac:chgData name="Željka Car" userId="75d8b41b-2cb2-4cc7-8f6e-9d2d6ae610b4" providerId="ADAL" clId="{3E4D360F-FE30-44FC-A502-6BEFFA15282E}" dt="2021-05-02T19:15:23.282" v="1020" actId="1076"/>
          <ac:picMkLst>
            <pc:docMk/>
            <pc:sldMk cId="2528055616" sldId="272"/>
            <ac:picMk id="10" creationId="{F8BDAAC7-052F-4DAD-B956-FE1EA0F96B78}"/>
          </ac:picMkLst>
        </pc:picChg>
        <pc:picChg chg="mod">
          <ac:chgData name="Željka Car" userId="75d8b41b-2cb2-4cc7-8f6e-9d2d6ae610b4" providerId="ADAL" clId="{3E4D360F-FE30-44FC-A502-6BEFFA15282E}" dt="2021-05-02T19:15:02.326" v="1013" actId="26606"/>
          <ac:picMkLst>
            <pc:docMk/>
            <pc:sldMk cId="2528055616" sldId="272"/>
            <ac:picMk id="11" creationId="{F7BB75D2-88CD-4F45-A210-418682A13DAA}"/>
          </ac:picMkLst>
        </pc:picChg>
        <pc:cxnChg chg="add">
          <ac:chgData name="Željka Car" userId="75d8b41b-2cb2-4cc7-8f6e-9d2d6ae610b4" providerId="ADAL" clId="{3E4D360F-FE30-44FC-A502-6BEFFA15282E}" dt="2021-05-02T19:15:02.326" v="1013" actId="26606"/>
          <ac:cxnSpMkLst>
            <pc:docMk/>
            <pc:sldMk cId="2528055616" sldId="272"/>
            <ac:cxnSpMk id="16" creationId="{822A5670-0F7B-4199-AEAB-33FBA9CEA44D}"/>
          </ac:cxnSpMkLst>
        </pc:cxnChg>
        <pc:cxnChg chg="add">
          <ac:chgData name="Željka Car" userId="75d8b41b-2cb2-4cc7-8f6e-9d2d6ae610b4" providerId="ADAL" clId="{3E4D360F-FE30-44FC-A502-6BEFFA15282E}" dt="2021-05-02T19:15:02.326" v="1013" actId="26606"/>
          <ac:cxnSpMkLst>
            <pc:docMk/>
            <pc:sldMk cId="2528055616" sldId="272"/>
            <ac:cxnSpMk id="18" creationId="{8BB1744D-A7DF-4B65-B6E3-DCF12BB2D869}"/>
          </ac:cxnSpMkLst>
        </pc:cxnChg>
        <pc:cxnChg chg="add">
          <ac:chgData name="Željka Car" userId="75d8b41b-2cb2-4cc7-8f6e-9d2d6ae610b4" providerId="ADAL" clId="{3E4D360F-FE30-44FC-A502-6BEFFA15282E}" dt="2021-05-02T19:15:02.326" v="1013" actId="26606"/>
          <ac:cxnSpMkLst>
            <pc:docMk/>
            <pc:sldMk cId="2528055616" sldId="272"/>
            <ac:cxnSpMk id="20" creationId="{882DD753-EA38-4E86-91FB-05041A44A28E}"/>
          </ac:cxnSpMkLst>
        </pc:cxnChg>
        <pc:cxnChg chg="add">
          <ac:chgData name="Željka Car" userId="75d8b41b-2cb2-4cc7-8f6e-9d2d6ae610b4" providerId="ADAL" clId="{3E4D360F-FE30-44FC-A502-6BEFFA15282E}" dt="2021-05-02T19:15:02.326" v="1013" actId="26606"/>
          <ac:cxnSpMkLst>
            <pc:docMk/>
            <pc:sldMk cId="2528055616" sldId="272"/>
            <ac:cxnSpMk id="22" creationId="{6DA63E78-7704-45EF-B5D3-EADDF5D82674}"/>
          </ac:cxnSpMkLst>
        </pc:cxnChg>
      </pc:sldChg>
      <pc:sldChg chg="modSp mod modNotesTx">
        <pc:chgData name="Željka Car" userId="75d8b41b-2cb2-4cc7-8f6e-9d2d6ae610b4" providerId="ADAL" clId="{3E4D360F-FE30-44FC-A502-6BEFFA15282E}" dt="2021-05-02T19:33:15.880" v="3560" actId="20577"/>
        <pc:sldMkLst>
          <pc:docMk/>
          <pc:sldMk cId="620704579" sldId="273"/>
        </pc:sldMkLst>
        <pc:spChg chg="mod">
          <ac:chgData name="Željka Car" userId="75d8b41b-2cb2-4cc7-8f6e-9d2d6ae610b4" providerId="ADAL" clId="{3E4D360F-FE30-44FC-A502-6BEFFA15282E}" dt="2021-05-02T19:25:49.401" v="2721" actId="113"/>
          <ac:spMkLst>
            <pc:docMk/>
            <pc:sldMk cId="620704579" sldId="273"/>
            <ac:spMk id="2" creationId="{837B2181-45A3-4E22-89A3-754072B5B5C0}"/>
          </ac:spMkLst>
        </pc:spChg>
      </pc:sldChg>
      <pc:sldChg chg="modNotesTx">
        <pc:chgData name="Željka Car" userId="75d8b41b-2cb2-4cc7-8f6e-9d2d6ae610b4" providerId="ADAL" clId="{3E4D360F-FE30-44FC-A502-6BEFFA15282E}" dt="2021-05-02T19:33:54.276" v="3722" actId="20577"/>
        <pc:sldMkLst>
          <pc:docMk/>
          <pc:sldMk cId="2641379264" sldId="274"/>
        </pc:sldMkLst>
      </pc:sldChg>
      <pc:sldChg chg="modNotesTx">
        <pc:chgData name="Željka Car" userId="75d8b41b-2cb2-4cc7-8f6e-9d2d6ae610b4" providerId="ADAL" clId="{3E4D360F-FE30-44FC-A502-6BEFFA15282E}" dt="2021-05-02T19:49:01.449" v="5912" actId="20577"/>
        <pc:sldMkLst>
          <pc:docMk/>
          <pc:sldMk cId="3261826278" sldId="275"/>
        </pc:sldMkLst>
      </pc:sldChg>
      <pc:sldChg chg="addSp modSp mod modNotesTx">
        <pc:chgData name="Željka Car" userId="75d8b41b-2cb2-4cc7-8f6e-9d2d6ae610b4" providerId="ADAL" clId="{3E4D360F-FE30-44FC-A502-6BEFFA15282E}" dt="2021-05-02T20:04:13.735" v="6878" actId="20577"/>
        <pc:sldMkLst>
          <pc:docMk/>
          <pc:sldMk cId="3702701089" sldId="276"/>
        </pc:sldMkLst>
        <pc:spChg chg="mod">
          <ac:chgData name="Željka Car" userId="75d8b41b-2cb2-4cc7-8f6e-9d2d6ae610b4" providerId="ADAL" clId="{3E4D360F-FE30-44FC-A502-6BEFFA15282E}" dt="2021-05-02T19:53:53.278" v="6314" actId="6549"/>
          <ac:spMkLst>
            <pc:docMk/>
            <pc:sldMk cId="3702701089" sldId="276"/>
            <ac:spMk id="3" creationId="{2E7A9D91-14D3-40E6-9041-55602F8E84C3}"/>
          </ac:spMkLst>
        </pc:spChg>
        <pc:picChg chg="add mod">
          <ac:chgData name="Željka Car" userId="75d8b41b-2cb2-4cc7-8f6e-9d2d6ae610b4" providerId="ADAL" clId="{3E4D360F-FE30-44FC-A502-6BEFFA15282E}" dt="2021-05-02T19:49:52.010" v="6004" actId="1076"/>
          <ac:picMkLst>
            <pc:docMk/>
            <pc:sldMk cId="3702701089" sldId="276"/>
            <ac:picMk id="5" creationId="{D6261CD2-6538-4732-8561-3E5E48665AE0}"/>
          </ac:picMkLst>
        </pc:picChg>
        <pc:picChg chg="add mod">
          <ac:chgData name="Željka Car" userId="75d8b41b-2cb2-4cc7-8f6e-9d2d6ae610b4" providerId="ADAL" clId="{3E4D360F-FE30-44FC-A502-6BEFFA15282E}" dt="2021-05-02T19:51:47.796" v="6050" actId="1076"/>
          <ac:picMkLst>
            <pc:docMk/>
            <pc:sldMk cId="3702701089" sldId="276"/>
            <ac:picMk id="7" creationId="{4A1A7521-985F-462F-9EE9-6F92CC46D09C}"/>
          </ac:picMkLst>
        </pc:picChg>
        <pc:picChg chg="add mod">
          <ac:chgData name="Željka Car" userId="75d8b41b-2cb2-4cc7-8f6e-9d2d6ae610b4" providerId="ADAL" clId="{3E4D360F-FE30-44FC-A502-6BEFFA15282E}" dt="2021-05-02T19:51:46.048" v="6049" actId="1076"/>
          <ac:picMkLst>
            <pc:docMk/>
            <pc:sldMk cId="3702701089" sldId="276"/>
            <ac:picMk id="9" creationId="{CD189395-7CED-4897-A6F8-428F198D2B0F}"/>
          </ac:picMkLst>
        </pc:picChg>
      </pc:sldChg>
      <pc:sldChg chg="addSp modSp mod modAnim modNotesTx">
        <pc:chgData name="Željka Car" userId="75d8b41b-2cb2-4cc7-8f6e-9d2d6ae610b4" providerId="ADAL" clId="{3E4D360F-FE30-44FC-A502-6BEFFA15282E}" dt="2021-05-02T19:25:14.442" v="2648" actId="113"/>
        <pc:sldMkLst>
          <pc:docMk/>
          <pc:sldMk cId="3368886911" sldId="278"/>
        </pc:sldMkLst>
        <pc:spChg chg="mod">
          <ac:chgData name="Željka Car" userId="75d8b41b-2cb2-4cc7-8f6e-9d2d6ae610b4" providerId="ADAL" clId="{3E4D360F-FE30-44FC-A502-6BEFFA15282E}" dt="2021-05-02T19:25:14.442" v="2648" actId="113"/>
          <ac:spMkLst>
            <pc:docMk/>
            <pc:sldMk cId="3368886911" sldId="278"/>
            <ac:spMk id="2" creationId="{A9246DED-D06A-4ECF-BAE3-AD925DA10519}"/>
          </ac:spMkLst>
        </pc:spChg>
        <pc:spChg chg="add mod">
          <ac:chgData name="Željka Car" userId="75d8b41b-2cb2-4cc7-8f6e-9d2d6ae610b4" providerId="ADAL" clId="{3E4D360F-FE30-44FC-A502-6BEFFA15282E}" dt="2021-05-02T19:21:07.553" v="2020" actId="1076"/>
          <ac:spMkLst>
            <pc:docMk/>
            <pc:sldMk cId="3368886911" sldId="278"/>
            <ac:spMk id="7" creationId="{A291DA22-2F0C-4812-98FE-0248064AB1E2}"/>
          </ac:spMkLst>
        </pc:spChg>
        <pc:picChg chg="mod">
          <ac:chgData name="Željka Car" userId="75d8b41b-2cb2-4cc7-8f6e-9d2d6ae610b4" providerId="ADAL" clId="{3E4D360F-FE30-44FC-A502-6BEFFA15282E}" dt="2021-05-02T19:21:24.737" v="2050" actId="1076"/>
          <ac:picMkLst>
            <pc:docMk/>
            <pc:sldMk cId="3368886911" sldId="278"/>
            <ac:picMk id="4" creationId="{9C55329C-3B4F-4673-9102-906EBFE81BF4}"/>
          </ac:picMkLst>
        </pc:picChg>
        <pc:picChg chg="mod">
          <ac:chgData name="Željka Car" userId="75d8b41b-2cb2-4cc7-8f6e-9d2d6ae610b4" providerId="ADAL" clId="{3E4D360F-FE30-44FC-A502-6BEFFA15282E}" dt="2021-05-02T19:20:12.452" v="2006" actId="1076"/>
          <ac:picMkLst>
            <pc:docMk/>
            <pc:sldMk cId="3368886911" sldId="278"/>
            <ac:picMk id="5" creationId="{01D21373-C406-41F9-BD91-9E22C60C4B35}"/>
          </ac:picMkLst>
        </pc:picChg>
        <pc:picChg chg="mod">
          <ac:chgData name="Željka Car" userId="75d8b41b-2cb2-4cc7-8f6e-9d2d6ae610b4" providerId="ADAL" clId="{3E4D360F-FE30-44FC-A502-6BEFFA15282E}" dt="2021-05-02T19:21:23.315" v="2049" actId="1076"/>
          <ac:picMkLst>
            <pc:docMk/>
            <pc:sldMk cId="3368886911" sldId="278"/>
            <ac:picMk id="8" creationId="{38F93376-C618-493C-A11B-DF113FDC4F82}"/>
          </ac:picMkLst>
        </pc:picChg>
      </pc:sldChg>
      <pc:sldChg chg="modNotesTx">
        <pc:chgData name="Željka Car" userId="75d8b41b-2cb2-4cc7-8f6e-9d2d6ae610b4" providerId="ADAL" clId="{3E4D360F-FE30-44FC-A502-6BEFFA15282E}" dt="2021-05-02T19:43:39.992" v="4521" actId="20577"/>
        <pc:sldMkLst>
          <pc:docMk/>
          <pc:sldMk cId="2331732136" sldId="279"/>
        </pc:sldMkLst>
      </pc:sldChg>
      <pc:sldMasterChg chg="modSldLayout">
        <pc:chgData name="Željka Car" userId="75d8b41b-2cb2-4cc7-8f6e-9d2d6ae610b4" providerId="ADAL" clId="{3E4D360F-FE30-44FC-A502-6BEFFA15282E}" dt="2021-05-02T19:09:10.055" v="31" actId="1076"/>
        <pc:sldMasterMkLst>
          <pc:docMk/>
          <pc:sldMasterMk cId="2129699463" sldId="2147483648"/>
        </pc:sldMasterMkLst>
        <pc:sldLayoutChg chg="addSp modSp mod">
          <pc:chgData name="Željka Car" userId="75d8b41b-2cb2-4cc7-8f6e-9d2d6ae610b4" providerId="ADAL" clId="{3E4D360F-FE30-44FC-A502-6BEFFA15282E}" dt="2021-05-02T19:06:45.442" v="2"/>
          <pc:sldLayoutMkLst>
            <pc:docMk/>
            <pc:sldMasterMk cId="2129699463" sldId="2147483648"/>
            <pc:sldLayoutMk cId="950770157" sldId="2147483649"/>
          </pc:sldLayoutMkLst>
          <pc:picChg chg="add mod">
            <ac:chgData name="Željka Car" userId="75d8b41b-2cb2-4cc7-8f6e-9d2d6ae610b4" providerId="ADAL" clId="{3E4D360F-FE30-44FC-A502-6BEFFA15282E}" dt="2021-05-02T19:06:09.151" v="1" actId="1076"/>
            <ac:picMkLst>
              <pc:docMk/>
              <pc:sldMasterMk cId="2129699463" sldId="2147483648"/>
              <pc:sldLayoutMk cId="950770157" sldId="2147483649"/>
              <ac:picMk id="7" creationId="{DB45F3D6-1EB6-40DE-B30C-DEA8C7339974}"/>
            </ac:picMkLst>
          </pc:picChg>
          <pc:picChg chg="add mod">
            <ac:chgData name="Željka Car" userId="75d8b41b-2cb2-4cc7-8f6e-9d2d6ae610b4" providerId="ADAL" clId="{3E4D360F-FE30-44FC-A502-6BEFFA15282E}" dt="2021-05-02T19:06:45.442" v="2"/>
            <ac:picMkLst>
              <pc:docMk/>
              <pc:sldMasterMk cId="2129699463" sldId="2147483648"/>
              <pc:sldLayoutMk cId="950770157" sldId="2147483649"/>
              <ac:picMk id="8" creationId="{E652534D-DBE0-42FF-AA70-21C75E24A927}"/>
            </ac:picMkLst>
          </pc:picChg>
        </pc:sldLayoutChg>
        <pc:sldLayoutChg chg="addSp delSp modSp mod">
          <pc:chgData name="Željka Car" userId="75d8b41b-2cb2-4cc7-8f6e-9d2d6ae610b4" providerId="ADAL" clId="{3E4D360F-FE30-44FC-A502-6BEFFA15282E}" dt="2021-05-02T19:09:10.055" v="31" actId="1076"/>
          <pc:sldLayoutMkLst>
            <pc:docMk/>
            <pc:sldMasterMk cId="2129699463" sldId="2147483648"/>
            <pc:sldLayoutMk cId="24634644" sldId="2147483650"/>
          </pc:sldLayoutMkLst>
          <pc:spChg chg="add del mod">
            <ac:chgData name="Željka Car" userId="75d8b41b-2cb2-4cc7-8f6e-9d2d6ae610b4" providerId="ADAL" clId="{3E4D360F-FE30-44FC-A502-6BEFFA15282E}" dt="2021-05-02T19:07:22.145" v="4"/>
            <ac:spMkLst>
              <pc:docMk/>
              <pc:sldMasterMk cId="2129699463" sldId="2147483648"/>
              <pc:sldLayoutMk cId="24634644" sldId="2147483650"/>
              <ac:spMk id="7" creationId="{C2678B3D-B566-40D8-9C4F-36CBEEB02B52}"/>
            </ac:spMkLst>
          </pc:spChg>
          <pc:spChg chg="add del mod topLvl">
            <ac:chgData name="Željka Car" userId="75d8b41b-2cb2-4cc7-8f6e-9d2d6ae610b4" providerId="ADAL" clId="{3E4D360F-FE30-44FC-A502-6BEFFA15282E}" dt="2021-05-02T19:08:59.537" v="29" actId="478"/>
            <ac:spMkLst>
              <pc:docMk/>
              <pc:sldMasterMk cId="2129699463" sldId="2147483648"/>
              <pc:sldLayoutMk cId="24634644" sldId="2147483650"/>
              <ac:spMk id="9" creationId="{0D8889F0-631C-423A-A819-4AAC00EB46A7}"/>
            </ac:spMkLst>
          </pc:spChg>
          <pc:grpChg chg="add del mod">
            <ac:chgData name="Željka Car" userId="75d8b41b-2cb2-4cc7-8f6e-9d2d6ae610b4" providerId="ADAL" clId="{3E4D360F-FE30-44FC-A502-6BEFFA15282E}" dt="2021-05-02T19:07:48.654" v="10" actId="165"/>
            <ac:grpSpMkLst>
              <pc:docMk/>
              <pc:sldMasterMk cId="2129699463" sldId="2147483648"/>
              <pc:sldLayoutMk cId="24634644" sldId="2147483650"/>
              <ac:grpSpMk id="11" creationId="{BEB6A332-A7B6-4770-8C9D-3793D289540F}"/>
            </ac:grpSpMkLst>
          </pc:grpChg>
          <pc:grpChg chg="add del mod">
            <ac:chgData name="Željka Car" userId="75d8b41b-2cb2-4cc7-8f6e-9d2d6ae610b4" providerId="ADAL" clId="{3E4D360F-FE30-44FC-A502-6BEFFA15282E}" dt="2021-05-02T19:08:57.256" v="28" actId="165"/>
            <ac:grpSpMkLst>
              <pc:docMk/>
              <pc:sldMasterMk cId="2129699463" sldId="2147483648"/>
              <pc:sldLayoutMk cId="24634644" sldId="2147483650"/>
              <ac:grpSpMk id="12" creationId="{7E71CFE5-3853-4C1A-BB79-62711CC6CE31}"/>
            </ac:grpSpMkLst>
          </pc:grpChg>
          <pc:picChg chg="add del mod">
            <ac:chgData name="Željka Car" userId="75d8b41b-2cb2-4cc7-8f6e-9d2d6ae610b4" providerId="ADAL" clId="{3E4D360F-FE30-44FC-A502-6BEFFA15282E}" dt="2021-05-02T19:07:22.145" v="4"/>
            <ac:picMkLst>
              <pc:docMk/>
              <pc:sldMasterMk cId="2129699463" sldId="2147483648"/>
              <pc:sldLayoutMk cId="24634644" sldId="2147483650"/>
              <ac:picMk id="8" creationId="{FFA8A328-F1F8-4106-8045-CF8264F4FEFF}"/>
            </ac:picMkLst>
          </pc:picChg>
          <pc:picChg chg="add mod topLvl">
            <ac:chgData name="Željka Car" userId="75d8b41b-2cb2-4cc7-8f6e-9d2d6ae610b4" providerId="ADAL" clId="{3E4D360F-FE30-44FC-A502-6BEFFA15282E}" dt="2021-05-02T19:09:10.055" v="31" actId="1076"/>
            <ac:picMkLst>
              <pc:docMk/>
              <pc:sldMasterMk cId="2129699463" sldId="2147483648"/>
              <pc:sldLayoutMk cId="24634644" sldId="2147483650"/>
              <ac:picMk id="10" creationId="{6BD16FA6-D862-48C4-B377-C579C8C20070}"/>
            </ac:picMkLst>
          </pc:picChg>
        </pc:sldLayoutChg>
      </pc:sldMasterChg>
    </pc:docChg>
  </pc:docChgLst>
  <pc:docChgLst>
    <pc:chgData name="Željka Car" userId="75d8b41b-2cb2-4cc7-8f6e-9d2d6ae610b4" providerId="ADAL" clId="{D428B5AD-6CCE-4F8D-A016-F1D412516BF0}"/>
    <pc:docChg chg="undo custSel modSld">
      <pc:chgData name="Željka Car" userId="75d8b41b-2cb2-4cc7-8f6e-9d2d6ae610b4" providerId="ADAL" clId="{D428B5AD-6CCE-4F8D-A016-F1D412516BF0}" dt="2021-05-07T11:44:15.371" v="16" actId="20577"/>
      <pc:docMkLst>
        <pc:docMk/>
      </pc:docMkLst>
      <pc:sldChg chg="modSp mod">
        <pc:chgData name="Željka Car" userId="75d8b41b-2cb2-4cc7-8f6e-9d2d6ae610b4" providerId="ADAL" clId="{D428B5AD-6CCE-4F8D-A016-F1D412516BF0}" dt="2021-05-07T11:44:15.371" v="16" actId="20577"/>
        <pc:sldMkLst>
          <pc:docMk/>
          <pc:sldMk cId="1255608962" sldId="271"/>
        </pc:sldMkLst>
        <pc:spChg chg="mod">
          <ac:chgData name="Željka Car" userId="75d8b41b-2cb2-4cc7-8f6e-9d2d6ae610b4" providerId="ADAL" clId="{D428B5AD-6CCE-4F8D-A016-F1D412516BF0}" dt="2021-05-07T11:44:15.371" v="16" actId="20577"/>
          <ac:spMkLst>
            <pc:docMk/>
            <pc:sldMk cId="1255608962" sldId="271"/>
            <ac:spMk id="3" creationId="{6C8BA2BB-19EC-41E0-80C7-B8EA36E7A447}"/>
          </ac:spMkLst>
        </pc:spChg>
      </pc:sldChg>
    </pc:docChg>
  </pc:docChgLst>
  <pc:docChgLst>
    <pc:chgData name="Gost korisnik" userId="S::urn:spo:anon#4a2c6cb45fe18932615fe38c37a55eae2a5d52d461e119c489173e69e4ad573a::" providerId="AD" clId="Web-{0C192E01-778C-8233-02AC-2074C522130A}"/>
    <pc:docChg chg="modSld">
      <pc:chgData name="Gost korisnik" userId="S::urn:spo:anon#4a2c6cb45fe18932615fe38c37a55eae2a5d52d461e119c489173e69e4ad573a::" providerId="AD" clId="Web-{0C192E01-778C-8233-02AC-2074C522130A}" dt="2021-08-27T18:51:40.300" v="51"/>
      <pc:docMkLst>
        <pc:docMk/>
      </pc:docMkLst>
      <pc:sldChg chg="modSp addCm modCm">
        <pc:chgData name="Gost korisnik" userId="S::urn:spo:anon#4a2c6cb45fe18932615fe38c37a55eae2a5d52d461e119c489173e69e4ad573a::" providerId="AD" clId="Web-{0C192E01-778C-8233-02AC-2074C522130A}" dt="2021-08-27T18:47:04.130" v="33"/>
        <pc:sldMkLst>
          <pc:docMk/>
          <pc:sldMk cId="8734130" sldId="257"/>
        </pc:sldMkLst>
        <pc:spChg chg="mod">
          <ac:chgData name="Gost korisnik" userId="S::urn:spo:anon#4a2c6cb45fe18932615fe38c37a55eae2a5d52d461e119c489173e69e4ad573a::" providerId="AD" clId="Web-{0C192E01-778C-8233-02AC-2074C522130A}" dt="2021-08-27T18:32:22.369" v="3" actId="20577"/>
          <ac:spMkLst>
            <pc:docMk/>
            <pc:sldMk cId="8734130" sldId="257"/>
            <ac:spMk id="3" creationId="{986C3208-43E0-4EF4-B5CB-A30FEED9CBAA}"/>
          </ac:spMkLst>
        </pc:spChg>
      </pc:sldChg>
      <pc:sldChg chg="modSp addCm modCm">
        <pc:chgData name="Gost korisnik" userId="S::urn:spo:anon#4a2c6cb45fe18932615fe38c37a55eae2a5d52d461e119c489173e69e4ad573a::" providerId="AD" clId="Web-{0C192E01-778C-8233-02AC-2074C522130A}" dt="2021-08-27T18:48:44.684" v="41" actId="20577"/>
        <pc:sldMkLst>
          <pc:docMk/>
          <pc:sldMk cId="1428632841" sldId="260"/>
        </pc:sldMkLst>
        <pc:spChg chg="mod">
          <ac:chgData name="Gost korisnik" userId="S::urn:spo:anon#4a2c6cb45fe18932615fe38c37a55eae2a5d52d461e119c489173e69e4ad573a::" providerId="AD" clId="Web-{0C192E01-778C-8233-02AC-2074C522130A}" dt="2021-08-27T18:48:44.684" v="41" actId="20577"/>
          <ac:spMkLst>
            <pc:docMk/>
            <pc:sldMk cId="1428632841" sldId="260"/>
            <ac:spMk id="3" creationId="{DD042CB8-F2D2-4DC9-8B53-8857A56B7EBB}"/>
          </ac:spMkLst>
        </pc:spChg>
      </pc:sldChg>
      <pc:sldChg chg="addCm modCm">
        <pc:chgData name="Gost korisnik" userId="S::urn:spo:anon#4a2c6cb45fe18932615fe38c37a55eae2a5d52d461e119c489173e69e4ad573a::" providerId="AD" clId="Web-{0C192E01-778C-8233-02AC-2074C522130A}" dt="2021-08-27T18:50:29.108" v="50"/>
        <pc:sldMkLst>
          <pc:docMk/>
          <pc:sldMk cId="2780450528" sldId="262"/>
        </pc:sldMkLst>
      </pc:sldChg>
      <pc:sldChg chg="modSp addCm modCm">
        <pc:chgData name="Gost korisnik" userId="S::urn:spo:anon#4a2c6cb45fe18932615fe38c37a55eae2a5d52d461e119c489173e69e4ad573a::" providerId="AD" clId="Web-{0C192E01-778C-8233-02AC-2074C522130A}" dt="2021-08-27T18:49:28.591" v="45"/>
        <pc:sldMkLst>
          <pc:docMk/>
          <pc:sldMk cId="4031777455" sldId="268"/>
        </pc:sldMkLst>
        <pc:spChg chg="mod">
          <ac:chgData name="Gost korisnik" userId="S::urn:spo:anon#4a2c6cb45fe18932615fe38c37a55eae2a5d52d461e119c489173e69e4ad573a::" providerId="AD" clId="Web-{0C192E01-778C-8233-02AC-2074C522130A}" dt="2021-08-27T18:49:09.122" v="43" actId="20577"/>
          <ac:spMkLst>
            <pc:docMk/>
            <pc:sldMk cId="4031777455" sldId="268"/>
            <ac:spMk id="3" creationId="{B1FBB879-2078-403C-83FF-489EC4326430}"/>
          </ac:spMkLst>
        </pc:spChg>
      </pc:sldChg>
      <pc:sldChg chg="modSp">
        <pc:chgData name="Gost korisnik" userId="S::urn:spo:anon#4a2c6cb45fe18932615fe38c37a55eae2a5d52d461e119c489173e69e4ad573a::" providerId="AD" clId="Web-{0C192E01-778C-8233-02AC-2074C522130A}" dt="2021-08-27T18:49:42.029" v="48" actId="20577"/>
        <pc:sldMkLst>
          <pc:docMk/>
          <pc:sldMk cId="2559986903" sldId="269"/>
        </pc:sldMkLst>
        <pc:spChg chg="mod">
          <ac:chgData name="Gost korisnik" userId="S::urn:spo:anon#4a2c6cb45fe18932615fe38c37a55eae2a5d52d461e119c489173e69e4ad573a::" providerId="AD" clId="Web-{0C192E01-778C-8233-02AC-2074C522130A}" dt="2021-08-27T18:49:42.029" v="48" actId="20577"/>
          <ac:spMkLst>
            <pc:docMk/>
            <pc:sldMk cId="2559986903" sldId="269"/>
            <ac:spMk id="2" creationId="{73FD1FCF-3455-44E2-A30D-59113EB3266F}"/>
          </ac:spMkLst>
        </pc:spChg>
      </pc:sldChg>
      <pc:sldChg chg="addCm">
        <pc:chgData name="Gost korisnik" userId="S::urn:spo:anon#4a2c6cb45fe18932615fe38c37a55eae2a5d52d461e119c489173e69e4ad573a::" providerId="AD" clId="Web-{0C192E01-778C-8233-02AC-2074C522130A}" dt="2021-08-27T18:51:40.300" v="51"/>
        <pc:sldMkLst>
          <pc:docMk/>
          <pc:sldMk cId="3638674676" sldId="270"/>
        </pc:sldMkLst>
      </pc:sldChg>
      <pc:sldChg chg="modSp">
        <pc:chgData name="Gost korisnik" userId="S::urn:spo:anon#4a2c6cb45fe18932615fe38c37a55eae2a5d52d461e119c489173e69e4ad573a::" providerId="AD" clId="Web-{0C192E01-778C-8233-02AC-2074C522130A}" dt="2021-08-27T18:42:36.515" v="26" actId="20577"/>
        <pc:sldMkLst>
          <pc:docMk/>
          <pc:sldMk cId="1255608962" sldId="271"/>
        </pc:sldMkLst>
        <pc:spChg chg="mod">
          <ac:chgData name="Gost korisnik" userId="S::urn:spo:anon#4a2c6cb45fe18932615fe38c37a55eae2a5d52d461e119c489173e69e4ad573a::" providerId="AD" clId="Web-{0C192E01-778C-8233-02AC-2074C522130A}" dt="2021-08-27T18:42:36.515" v="26" actId="20577"/>
          <ac:spMkLst>
            <pc:docMk/>
            <pc:sldMk cId="1255608962" sldId="271"/>
            <ac:spMk id="3" creationId="{6C8BA2BB-19EC-41E0-80C7-B8EA36E7A447}"/>
          </ac:spMkLst>
        </pc:spChg>
      </pc:sldChg>
      <pc:sldChg chg="modSp">
        <pc:chgData name="Gost korisnik" userId="S::urn:spo:anon#4a2c6cb45fe18932615fe38c37a55eae2a5d52d461e119c489173e69e4ad573a::" providerId="AD" clId="Web-{0C192E01-778C-8233-02AC-2074C522130A}" dt="2021-08-27T18:43:09.734" v="28" actId="20577"/>
        <pc:sldMkLst>
          <pc:docMk/>
          <pc:sldMk cId="620704579" sldId="273"/>
        </pc:sldMkLst>
        <pc:spChg chg="mod">
          <ac:chgData name="Gost korisnik" userId="S::urn:spo:anon#4a2c6cb45fe18932615fe38c37a55eae2a5d52d461e119c489173e69e4ad573a::" providerId="AD" clId="Web-{0C192E01-778C-8233-02AC-2074C522130A}" dt="2021-08-27T18:43:09.734" v="28" actId="20577"/>
          <ac:spMkLst>
            <pc:docMk/>
            <pc:sldMk cId="620704579" sldId="273"/>
            <ac:spMk id="3" creationId="{BD3B841F-5330-45C6-B374-69104EA7976E}"/>
          </ac:spMkLst>
        </pc:spChg>
      </pc:sldChg>
      <pc:sldChg chg="addCm modCm">
        <pc:chgData name="Gost korisnik" userId="S::urn:spo:anon#4a2c6cb45fe18932615fe38c37a55eae2a5d52d461e119c489173e69e4ad573a::" providerId="AD" clId="Web-{0C192E01-778C-8233-02AC-2074C522130A}" dt="2021-08-27T18:48:13.746" v="38"/>
        <pc:sldMkLst>
          <pc:docMk/>
          <pc:sldMk cId="2641379264" sldId="274"/>
        </pc:sldMkLst>
      </pc:sldChg>
      <pc:sldChg chg="modSp addCm modCm">
        <pc:chgData name="Gost korisnik" userId="S::urn:spo:anon#4a2c6cb45fe18932615fe38c37a55eae2a5d52d461e119c489173e69e4ad573a::" providerId="AD" clId="Web-{0C192E01-778C-8233-02AC-2074C522130A}" dt="2021-08-27T18:47:10.865" v="34"/>
        <pc:sldMkLst>
          <pc:docMk/>
          <pc:sldMk cId="4228614124" sldId="280"/>
        </pc:sldMkLst>
        <pc:spChg chg="mod">
          <ac:chgData name="Gost korisnik" userId="S::urn:spo:anon#4a2c6cb45fe18932615fe38c37a55eae2a5d52d461e119c489173e69e4ad573a::" providerId="AD" clId="Web-{0C192E01-778C-8233-02AC-2074C522130A}" dt="2021-08-27T18:34:52.046" v="6" actId="20577"/>
          <ac:spMkLst>
            <pc:docMk/>
            <pc:sldMk cId="4228614124" sldId="280"/>
            <ac:spMk id="2" creationId="{D90C5699-FA6D-4208-9E48-C51631884FD9}"/>
          </ac:spMkLst>
        </pc:spChg>
        <pc:spChg chg="mod">
          <ac:chgData name="Gost korisnik" userId="S::urn:spo:anon#4a2c6cb45fe18932615fe38c37a55eae2a5d52d461e119c489173e69e4ad573a::" providerId="AD" clId="Web-{0C192E01-778C-8233-02AC-2074C522130A}" dt="2021-08-27T18:36:03.063" v="9" actId="20577"/>
          <ac:spMkLst>
            <pc:docMk/>
            <pc:sldMk cId="4228614124" sldId="280"/>
            <ac:spMk id="3" creationId="{612D6A70-7440-41CB-87DC-6EBD3AE8FEF7}"/>
          </ac:spMkLst>
        </pc:spChg>
      </pc:sldChg>
      <pc:sldChg chg="modSp addCm modCm">
        <pc:chgData name="Gost korisnik" userId="S::urn:spo:anon#4a2c6cb45fe18932615fe38c37a55eae2a5d52d461e119c489173e69e4ad573a::" providerId="AD" clId="Web-{0C192E01-778C-8233-02AC-2074C522130A}" dt="2021-08-27T18:47:53.136" v="37"/>
        <pc:sldMkLst>
          <pc:docMk/>
          <pc:sldMk cId="346085620" sldId="281"/>
        </pc:sldMkLst>
        <pc:spChg chg="mod">
          <ac:chgData name="Gost korisnik" userId="S::urn:spo:anon#4a2c6cb45fe18932615fe38c37a55eae2a5d52d461e119c489173e69e4ad573a::" providerId="AD" clId="Web-{0C192E01-778C-8233-02AC-2074C522130A}" dt="2021-08-27T18:40:02.882" v="24" actId="20577"/>
          <ac:spMkLst>
            <pc:docMk/>
            <pc:sldMk cId="346085620" sldId="281"/>
            <ac:spMk id="3" creationId="{37004012-9E9F-4005-ABEC-78D377E9588C}"/>
          </ac:spMkLst>
        </pc:spChg>
      </pc:sldChg>
    </pc:docChg>
  </pc:docChgLst>
  <pc:docChgLst>
    <pc:chgData name="Željka Car" userId="75d8b41b-2cb2-4cc7-8f6e-9d2d6ae610b4" providerId="ADAL" clId="{42CE2B59-D3C4-45A3-B1EC-EFD53A7E0E42}"/>
    <pc:docChg chg="undo custSel addSld delSld modSld">
      <pc:chgData name="Željka Car" userId="75d8b41b-2cb2-4cc7-8f6e-9d2d6ae610b4" providerId="ADAL" clId="{42CE2B59-D3C4-45A3-B1EC-EFD53A7E0E42}" dt="2021-04-29T21:52:35.341" v="2741" actId="20577"/>
      <pc:docMkLst>
        <pc:docMk/>
      </pc:docMkLst>
      <pc:sldChg chg="modSp mod">
        <pc:chgData name="Željka Car" userId="75d8b41b-2cb2-4cc7-8f6e-9d2d6ae610b4" providerId="ADAL" clId="{42CE2B59-D3C4-45A3-B1EC-EFD53A7E0E42}" dt="2021-04-28T16:05:33.691" v="10" actId="20577"/>
        <pc:sldMkLst>
          <pc:docMk/>
          <pc:sldMk cId="3620384620" sldId="256"/>
        </pc:sldMkLst>
        <pc:spChg chg="mod">
          <ac:chgData name="Željka Car" userId="75d8b41b-2cb2-4cc7-8f6e-9d2d6ae610b4" providerId="ADAL" clId="{42CE2B59-D3C4-45A3-B1EC-EFD53A7E0E42}" dt="2021-04-28T16:05:33.691" v="10" actId="20577"/>
          <ac:spMkLst>
            <pc:docMk/>
            <pc:sldMk cId="3620384620" sldId="256"/>
            <ac:spMk id="2" creationId="{873D25B0-E3E1-4A45-8602-DD948DBFADE9}"/>
          </ac:spMkLst>
        </pc:spChg>
      </pc:sldChg>
      <pc:sldChg chg="modSp mod">
        <pc:chgData name="Željka Car" userId="75d8b41b-2cb2-4cc7-8f6e-9d2d6ae610b4" providerId="ADAL" clId="{42CE2B59-D3C4-45A3-B1EC-EFD53A7E0E42}" dt="2021-04-29T20:57:26.248" v="866" actId="20577"/>
        <pc:sldMkLst>
          <pc:docMk/>
          <pc:sldMk cId="8734130" sldId="257"/>
        </pc:sldMkLst>
        <pc:spChg chg="mod">
          <ac:chgData name="Željka Car" userId="75d8b41b-2cb2-4cc7-8f6e-9d2d6ae610b4" providerId="ADAL" clId="{42CE2B59-D3C4-45A3-B1EC-EFD53A7E0E42}" dt="2021-04-29T20:57:26.248" v="866" actId="20577"/>
          <ac:spMkLst>
            <pc:docMk/>
            <pc:sldMk cId="8734130" sldId="257"/>
            <ac:spMk id="3" creationId="{986C3208-43E0-4EF4-B5CB-A30FEED9CBAA}"/>
          </ac:spMkLst>
        </pc:spChg>
      </pc:sldChg>
      <pc:sldChg chg="addSp delSp modSp mod">
        <pc:chgData name="Željka Car" userId="75d8b41b-2cb2-4cc7-8f6e-9d2d6ae610b4" providerId="ADAL" clId="{42CE2B59-D3C4-45A3-B1EC-EFD53A7E0E42}" dt="2021-04-29T20:29:34.644" v="179" actId="20577"/>
        <pc:sldMkLst>
          <pc:docMk/>
          <pc:sldMk cId="2729011772" sldId="258"/>
        </pc:sldMkLst>
        <pc:spChg chg="add mod">
          <ac:chgData name="Željka Car" userId="75d8b41b-2cb2-4cc7-8f6e-9d2d6ae610b4" providerId="ADAL" clId="{42CE2B59-D3C4-45A3-B1EC-EFD53A7E0E42}" dt="2021-04-29T20:29:34.644" v="179" actId="20577"/>
          <ac:spMkLst>
            <pc:docMk/>
            <pc:sldMk cId="2729011772" sldId="258"/>
            <ac:spMk id="4" creationId="{FB8A8EBC-06AD-4944-9881-C2E441C9A74F}"/>
          </ac:spMkLst>
        </pc:spChg>
        <pc:picChg chg="del">
          <ac:chgData name="Željka Car" userId="75d8b41b-2cb2-4cc7-8f6e-9d2d6ae610b4" providerId="ADAL" clId="{42CE2B59-D3C4-45A3-B1EC-EFD53A7E0E42}" dt="2021-04-29T20:28:27.249" v="13" actId="21"/>
          <ac:picMkLst>
            <pc:docMk/>
            <pc:sldMk cId="2729011772" sldId="258"/>
            <ac:picMk id="9" creationId="{BA6B6202-8E1E-4D46-A135-C0F77FEA2BF7}"/>
          </ac:picMkLst>
        </pc:picChg>
      </pc:sldChg>
      <pc:sldChg chg="addSp delSp modSp mod">
        <pc:chgData name="Željka Car" userId="75d8b41b-2cb2-4cc7-8f6e-9d2d6ae610b4" providerId="ADAL" clId="{42CE2B59-D3C4-45A3-B1EC-EFD53A7E0E42}" dt="2021-04-29T21:33:57.907" v="2427" actId="1076"/>
        <pc:sldMkLst>
          <pc:docMk/>
          <pc:sldMk cId="3159623364" sldId="259"/>
        </pc:sldMkLst>
        <pc:spChg chg="mod">
          <ac:chgData name="Željka Car" userId="75d8b41b-2cb2-4cc7-8f6e-9d2d6ae610b4" providerId="ADAL" clId="{42CE2B59-D3C4-45A3-B1EC-EFD53A7E0E42}" dt="2021-04-29T21:04:38.351" v="867" actId="20577"/>
          <ac:spMkLst>
            <pc:docMk/>
            <pc:sldMk cId="3159623364" sldId="259"/>
            <ac:spMk id="3" creationId="{0EFBBD3B-7A73-460A-97EF-161B74874479}"/>
          </ac:spMkLst>
        </pc:spChg>
        <pc:spChg chg="add mod">
          <ac:chgData name="Željka Car" userId="75d8b41b-2cb2-4cc7-8f6e-9d2d6ae610b4" providerId="ADAL" clId="{42CE2B59-D3C4-45A3-B1EC-EFD53A7E0E42}" dt="2021-04-29T21:33:57.907" v="2427" actId="1076"/>
          <ac:spMkLst>
            <pc:docMk/>
            <pc:sldMk cId="3159623364" sldId="259"/>
            <ac:spMk id="8" creationId="{0B0EBEAB-77CA-4D52-A1B2-90B8E47B8936}"/>
          </ac:spMkLst>
        </pc:spChg>
        <pc:picChg chg="add del mod modCrop">
          <ac:chgData name="Željka Car" userId="75d8b41b-2cb2-4cc7-8f6e-9d2d6ae610b4" providerId="ADAL" clId="{42CE2B59-D3C4-45A3-B1EC-EFD53A7E0E42}" dt="2021-04-29T21:07:04.038" v="879" actId="478"/>
          <ac:picMkLst>
            <pc:docMk/>
            <pc:sldMk cId="3159623364" sldId="259"/>
            <ac:picMk id="5" creationId="{131C7121-E797-4317-96F0-A7BB4BA49E13}"/>
          </ac:picMkLst>
        </pc:picChg>
        <pc:picChg chg="add del mod">
          <ac:chgData name="Željka Car" userId="75d8b41b-2cb2-4cc7-8f6e-9d2d6ae610b4" providerId="ADAL" clId="{42CE2B59-D3C4-45A3-B1EC-EFD53A7E0E42}" dt="2021-04-29T21:30:37.199" v="2323" actId="21"/>
          <ac:picMkLst>
            <pc:docMk/>
            <pc:sldMk cId="3159623364" sldId="259"/>
            <ac:picMk id="6" creationId="{DF2AFD5B-0735-484A-824B-8B86A7F06592}"/>
          </ac:picMkLst>
        </pc:picChg>
        <pc:picChg chg="add mod">
          <ac:chgData name="Željka Car" userId="75d8b41b-2cb2-4cc7-8f6e-9d2d6ae610b4" providerId="ADAL" clId="{42CE2B59-D3C4-45A3-B1EC-EFD53A7E0E42}" dt="2021-04-29T21:08:26.163" v="884" actId="14100"/>
          <ac:picMkLst>
            <pc:docMk/>
            <pc:sldMk cId="3159623364" sldId="259"/>
            <ac:picMk id="7" creationId="{B5A6F4F1-B56F-4BF6-BDF4-3531938261DE}"/>
          </ac:picMkLst>
        </pc:picChg>
      </pc:sldChg>
      <pc:sldChg chg="addSp delSp modSp mod">
        <pc:chgData name="Željka Car" userId="75d8b41b-2cb2-4cc7-8f6e-9d2d6ae610b4" providerId="ADAL" clId="{42CE2B59-D3C4-45A3-B1EC-EFD53A7E0E42}" dt="2021-04-29T21:39:56.401" v="2539" actId="1076"/>
        <pc:sldMkLst>
          <pc:docMk/>
          <pc:sldMk cId="1428632841" sldId="260"/>
        </pc:sldMkLst>
        <pc:spChg chg="mod">
          <ac:chgData name="Željka Car" userId="75d8b41b-2cb2-4cc7-8f6e-9d2d6ae610b4" providerId="ADAL" clId="{42CE2B59-D3C4-45A3-B1EC-EFD53A7E0E42}" dt="2021-04-29T21:39:33.933" v="2535" actId="404"/>
          <ac:spMkLst>
            <pc:docMk/>
            <pc:sldMk cId="1428632841" sldId="260"/>
            <ac:spMk id="3" creationId="{DD042CB8-F2D2-4DC9-8B53-8857A56B7EBB}"/>
          </ac:spMkLst>
        </pc:spChg>
        <pc:picChg chg="add del">
          <ac:chgData name="Željka Car" userId="75d8b41b-2cb2-4cc7-8f6e-9d2d6ae610b4" providerId="ADAL" clId="{42CE2B59-D3C4-45A3-B1EC-EFD53A7E0E42}" dt="2021-04-29T21:38:37.236" v="2448"/>
          <ac:picMkLst>
            <pc:docMk/>
            <pc:sldMk cId="1428632841" sldId="260"/>
            <ac:picMk id="4" creationId="{B40C2523-DF14-4AC6-850C-7601A5826776}"/>
          </ac:picMkLst>
        </pc:picChg>
        <pc:picChg chg="add mod">
          <ac:chgData name="Željka Car" userId="75d8b41b-2cb2-4cc7-8f6e-9d2d6ae610b4" providerId="ADAL" clId="{42CE2B59-D3C4-45A3-B1EC-EFD53A7E0E42}" dt="2021-04-29T21:39:56.401" v="2539" actId="1076"/>
          <ac:picMkLst>
            <pc:docMk/>
            <pc:sldMk cId="1428632841" sldId="260"/>
            <ac:picMk id="5" creationId="{CA96A18C-EFDF-4679-AC93-417CC47B075D}"/>
          </ac:picMkLst>
        </pc:picChg>
      </pc:sldChg>
      <pc:sldChg chg="modSp mod">
        <pc:chgData name="Željka Car" userId="75d8b41b-2cb2-4cc7-8f6e-9d2d6ae610b4" providerId="ADAL" clId="{42CE2B59-D3C4-45A3-B1EC-EFD53A7E0E42}" dt="2021-04-29T21:18:50.322" v="1216" actId="20577"/>
        <pc:sldMkLst>
          <pc:docMk/>
          <pc:sldMk cId="464131136" sldId="261"/>
        </pc:sldMkLst>
        <pc:spChg chg="mod">
          <ac:chgData name="Željka Car" userId="75d8b41b-2cb2-4cc7-8f6e-9d2d6ae610b4" providerId="ADAL" clId="{42CE2B59-D3C4-45A3-B1EC-EFD53A7E0E42}" dt="2021-04-29T21:18:50.322" v="1216" actId="20577"/>
          <ac:spMkLst>
            <pc:docMk/>
            <pc:sldMk cId="464131136" sldId="261"/>
            <ac:spMk id="3" creationId="{66F57463-807E-4CAF-BA82-50B8CA547DE6}"/>
          </ac:spMkLst>
        </pc:spChg>
      </pc:sldChg>
      <pc:sldChg chg="modSp mod">
        <pc:chgData name="Željka Car" userId="75d8b41b-2cb2-4cc7-8f6e-9d2d6ae610b4" providerId="ADAL" clId="{42CE2B59-D3C4-45A3-B1EC-EFD53A7E0E42}" dt="2021-04-29T21:22:17.034" v="1888" actId="20577"/>
        <pc:sldMkLst>
          <pc:docMk/>
          <pc:sldMk cId="2780450528" sldId="262"/>
        </pc:sldMkLst>
        <pc:spChg chg="mod">
          <ac:chgData name="Željka Car" userId="75d8b41b-2cb2-4cc7-8f6e-9d2d6ae610b4" providerId="ADAL" clId="{42CE2B59-D3C4-45A3-B1EC-EFD53A7E0E42}" dt="2021-04-29T21:20:32.301" v="1587" actId="6549"/>
          <ac:spMkLst>
            <pc:docMk/>
            <pc:sldMk cId="2780450528" sldId="262"/>
            <ac:spMk id="2" creationId="{D62C4BF4-F89D-4351-A6AE-5E8F1664D338}"/>
          </ac:spMkLst>
        </pc:spChg>
        <pc:spChg chg="mod">
          <ac:chgData name="Željka Car" userId="75d8b41b-2cb2-4cc7-8f6e-9d2d6ae610b4" providerId="ADAL" clId="{42CE2B59-D3C4-45A3-B1EC-EFD53A7E0E42}" dt="2021-04-29T21:22:17.034" v="1888" actId="20577"/>
          <ac:spMkLst>
            <pc:docMk/>
            <pc:sldMk cId="2780450528" sldId="262"/>
            <ac:spMk id="3" creationId="{C136FB99-DA97-42E3-BC42-5B609C9BDD7E}"/>
          </ac:spMkLst>
        </pc:spChg>
      </pc:sldChg>
      <pc:sldChg chg="addSp modSp mod">
        <pc:chgData name="Željka Car" userId="75d8b41b-2cb2-4cc7-8f6e-9d2d6ae610b4" providerId="ADAL" clId="{42CE2B59-D3C4-45A3-B1EC-EFD53A7E0E42}" dt="2021-04-29T21:29:06.630" v="2312"/>
        <pc:sldMkLst>
          <pc:docMk/>
          <pc:sldMk cId="3448925400" sldId="263"/>
        </pc:sldMkLst>
        <pc:spChg chg="mod">
          <ac:chgData name="Željka Car" userId="75d8b41b-2cb2-4cc7-8f6e-9d2d6ae610b4" providerId="ADAL" clId="{42CE2B59-D3C4-45A3-B1EC-EFD53A7E0E42}" dt="2021-04-29T21:25:21.673" v="1982" actId="20577"/>
          <ac:spMkLst>
            <pc:docMk/>
            <pc:sldMk cId="3448925400" sldId="263"/>
            <ac:spMk id="2" creationId="{2587C4F4-D915-4D94-9B72-242D8DA83EB5}"/>
          </ac:spMkLst>
        </pc:spChg>
        <pc:spChg chg="mod">
          <ac:chgData name="Željka Car" userId="75d8b41b-2cb2-4cc7-8f6e-9d2d6ae610b4" providerId="ADAL" clId="{42CE2B59-D3C4-45A3-B1EC-EFD53A7E0E42}" dt="2021-04-29T21:28:57.553" v="2311" actId="20577"/>
          <ac:spMkLst>
            <pc:docMk/>
            <pc:sldMk cId="3448925400" sldId="263"/>
            <ac:spMk id="3" creationId="{5A335926-66FD-4F0F-95D6-C14D70C2731F}"/>
          </ac:spMkLst>
        </pc:spChg>
        <pc:picChg chg="add mod">
          <ac:chgData name="Željka Car" userId="75d8b41b-2cb2-4cc7-8f6e-9d2d6ae610b4" providerId="ADAL" clId="{42CE2B59-D3C4-45A3-B1EC-EFD53A7E0E42}" dt="2021-04-29T21:29:06.630" v="2312"/>
          <ac:picMkLst>
            <pc:docMk/>
            <pc:sldMk cId="3448925400" sldId="263"/>
            <ac:picMk id="4" creationId="{DEA726C6-0018-4590-A9EE-5DF88E3681D4}"/>
          </ac:picMkLst>
        </pc:picChg>
      </pc:sldChg>
      <pc:sldChg chg="addSp delSp modSp mod">
        <pc:chgData name="Željka Car" userId="75d8b41b-2cb2-4cc7-8f6e-9d2d6ae610b4" providerId="ADAL" clId="{42CE2B59-D3C4-45A3-B1EC-EFD53A7E0E42}" dt="2021-04-29T20:32:38.752" v="187" actId="14100"/>
        <pc:sldMkLst>
          <pc:docMk/>
          <pc:sldMk cId="4154401711" sldId="266"/>
        </pc:sldMkLst>
        <pc:spChg chg="del mod">
          <ac:chgData name="Željka Car" userId="75d8b41b-2cb2-4cc7-8f6e-9d2d6ae610b4" providerId="ADAL" clId="{42CE2B59-D3C4-45A3-B1EC-EFD53A7E0E42}" dt="2021-04-29T20:32:31.205" v="184" actId="478"/>
          <ac:spMkLst>
            <pc:docMk/>
            <pc:sldMk cId="4154401711" sldId="266"/>
            <ac:spMk id="3" creationId="{4B2321E8-3F8D-4135-851F-33DC911F7F96}"/>
          </ac:spMkLst>
        </pc:spChg>
        <pc:spChg chg="add del mod">
          <ac:chgData name="Željka Car" userId="75d8b41b-2cb2-4cc7-8f6e-9d2d6ae610b4" providerId="ADAL" clId="{42CE2B59-D3C4-45A3-B1EC-EFD53A7E0E42}" dt="2021-04-29T20:32:35.003" v="186" actId="478"/>
          <ac:spMkLst>
            <pc:docMk/>
            <pc:sldMk cId="4154401711" sldId="266"/>
            <ac:spMk id="5" creationId="{D3D0D157-D94B-459F-977A-D4C2591A92F0}"/>
          </ac:spMkLst>
        </pc:spChg>
        <pc:picChg chg="add mod">
          <ac:chgData name="Željka Car" userId="75d8b41b-2cb2-4cc7-8f6e-9d2d6ae610b4" providerId="ADAL" clId="{42CE2B59-D3C4-45A3-B1EC-EFD53A7E0E42}" dt="2021-04-29T20:32:38.752" v="187" actId="14100"/>
          <ac:picMkLst>
            <pc:docMk/>
            <pc:sldMk cId="4154401711" sldId="266"/>
            <ac:picMk id="1026" creationId="{10BD9879-A11B-4840-97DD-840A51CA90F9}"/>
          </ac:picMkLst>
        </pc:picChg>
      </pc:sldChg>
      <pc:sldChg chg="addSp modSp mod">
        <pc:chgData name="Željka Car" userId="75d8b41b-2cb2-4cc7-8f6e-9d2d6ae610b4" providerId="ADAL" clId="{42CE2B59-D3C4-45A3-B1EC-EFD53A7E0E42}" dt="2021-04-29T20:35:18.641" v="449" actId="1076"/>
        <pc:sldMkLst>
          <pc:docMk/>
          <pc:sldMk cId="1902806359" sldId="267"/>
        </pc:sldMkLst>
        <pc:spChg chg="mod">
          <ac:chgData name="Željka Car" userId="75d8b41b-2cb2-4cc7-8f6e-9d2d6ae610b4" providerId="ADAL" clId="{42CE2B59-D3C4-45A3-B1EC-EFD53A7E0E42}" dt="2021-04-29T20:35:13.557" v="448" actId="6549"/>
          <ac:spMkLst>
            <pc:docMk/>
            <pc:sldMk cId="1902806359" sldId="267"/>
            <ac:spMk id="3" creationId="{76B01B23-C3F2-46E8-96F3-87199BF582C8}"/>
          </ac:spMkLst>
        </pc:spChg>
        <pc:picChg chg="add mod modCrop">
          <ac:chgData name="Željka Car" userId="75d8b41b-2cb2-4cc7-8f6e-9d2d6ae610b4" providerId="ADAL" clId="{42CE2B59-D3C4-45A3-B1EC-EFD53A7E0E42}" dt="2021-04-29T20:35:18.641" v="449" actId="1076"/>
          <ac:picMkLst>
            <pc:docMk/>
            <pc:sldMk cId="1902806359" sldId="267"/>
            <ac:picMk id="5" creationId="{F47AB162-3EA8-43E6-B58E-4C36B2BE3E87}"/>
          </ac:picMkLst>
        </pc:picChg>
      </pc:sldChg>
      <pc:sldChg chg="addSp modSp mod">
        <pc:chgData name="Željka Car" userId="75d8b41b-2cb2-4cc7-8f6e-9d2d6ae610b4" providerId="ADAL" clId="{42CE2B59-D3C4-45A3-B1EC-EFD53A7E0E42}" dt="2021-04-29T21:40:09.562" v="2541" actId="113"/>
        <pc:sldMkLst>
          <pc:docMk/>
          <pc:sldMk cId="4031777455" sldId="268"/>
        </pc:sldMkLst>
        <pc:spChg chg="mod">
          <ac:chgData name="Željka Car" userId="75d8b41b-2cb2-4cc7-8f6e-9d2d6ae610b4" providerId="ADAL" clId="{42CE2B59-D3C4-45A3-B1EC-EFD53A7E0E42}" dt="2021-04-29T21:40:09.562" v="2541" actId="113"/>
          <ac:spMkLst>
            <pc:docMk/>
            <pc:sldMk cId="4031777455" sldId="268"/>
            <ac:spMk id="3" creationId="{B1FBB879-2078-403C-83FF-489EC4326430}"/>
          </ac:spMkLst>
        </pc:spChg>
        <pc:picChg chg="add mod modCrop">
          <ac:chgData name="Željka Car" userId="75d8b41b-2cb2-4cc7-8f6e-9d2d6ae610b4" providerId="ADAL" clId="{42CE2B59-D3C4-45A3-B1EC-EFD53A7E0E42}" dt="2021-04-29T21:18:26.158" v="1154" actId="1076"/>
          <ac:picMkLst>
            <pc:docMk/>
            <pc:sldMk cId="4031777455" sldId="268"/>
            <ac:picMk id="4" creationId="{ED6E22FC-48C5-4113-BCEA-C93FC08BE105}"/>
          </ac:picMkLst>
        </pc:picChg>
      </pc:sldChg>
      <pc:sldChg chg="addSp modSp mod">
        <pc:chgData name="Željka Car" userId="75d8b41b-2cb2-4cc7-8f6e-9d2d6ae610b4" providerId="ADAL" clId="{42CE2B59-D3C4-45A3-B1EC-EFD53A7E0E42}" dt="2021-04-29T21:20:21.116" v="1574" actId="20577"/>
        <pc:sldMkLst>
          <pc:docMk/>
          <pc:sldMk cId="2559986903" sldId="269"/>
        </pc:sldMkLst>
        <pc:spChg chg="mod">
          <ac:chgData name="Željka Car" userId="75d8b41b-2cb2-4cc7-8f6e-9d2d6ae610b4" providerId="ADAL" clId="{42CE2B59-D3C4-45A3-B1EC-EFD53A7E0E42}" dt="2021-04-29T21:20:21.116" v="1574" actId="20577"/>
          <ac:spMkLst>
            <pc:docMk/>
            <pc:sldMk cId="2559986903" sldId="269"/>
            <ac:spMk id="3" creationId="{B87D1A94-B8B0-4AE5-AF31-48AF419C3E1C}"/>
          </ac:spMkLst>
        </pc:spChg>
        <pc:picChg chg="add mod">
          <ac:chgData name="Željka Car" userId="75d8b41b-2cb2-4cc7-8f6e-9d2d6ae610b4" providerId="ADAL" clId="{42CE2B59-D3C4-45A3-B1EC-EFD53A7E0E42}" dt="2021-04-29T21:18:59.998" v="1217"/>
          <ac:picMkLst>
            <pc:docMk/>
            <pc:sldMk cId="2559986903" sldId="269"/>
            <ac:picMk id="4" creationId="{0BC01071-635A-451A-A712-A9CB465FFFBF}"/>
          </ac:picMkLst>
        </pc:picChg>
      </pc:sldChg>
      <pc:sldChg chg="modSp mod modNotesTx">
        <pc:chgData name="Željka Car" userId="75d8b41b-2cb2-4cc7-8f6e-9d2d6ae610b4" providerId="ADAL" clId="{42CE2B59-D3C4-45A3-B1EC-EFD53A7E0E42}" dt="2021-04-29T21:52:35.341" v="2741" actId="20577"/>
        <pc:sldMkLst>
          <pc:docMk/>
          <pc:sldMk cId="3638674676" sldId="270"/>
        </pc:sldMkLst>
        <pc:spChg chg="mod">
          <ac:chgData name="Željka Car" userId="75d8b41b-2cb2-4cc7-8f6e-9d2d6ae610b4" providerId="ADAL" clId="{42CE2B59-D3C4-45A3-B1EC-EFD53A7E0E42}" dt="2021-04-29T21:52:35.341" v="2741" actId="20577"/>
          <ac:spMkLst>
            <pc:docMk/>
            <pc:sldMk cId="3638674676" sldId="270"/>
            <ac:spMk id="3" creationId="{90C7E10A-E382-46B5-AD1B-1B7CF8524DE7}"/>
          </ac:spMkLst>
        </pc:spChg>
      </pc:sldChg>
      <pc:sldChg chg="addSp modSp new mod">
        <pc:chgData name="Željka Car" userId="75d8b41b-2cb2-4cc7-8f6e-9d2d6ae610b4" providerId="ADAL" clId="{42CE2B59-D3C4-45A3-B1EC-EFD53A7E0E42}" dt="2021-04-29T20:52:51.100" v="644" actId="20577"/>
        <pc:sldMkLst>
          <pc:docMk/>
          <pc:sldMk cId="1255608962" sldId="271"/>
        </pc:sldMkLst>
        <pc:spChg chg="mod">
          <ac:chgData name="Željka Car" userId="75d8b41b-2cb2-4cc7-8f6e-9d2d6ae610b4" providerId="ADAL" clId="{42CE2B59-D3C4-45A3-B1EC-EFD53A7E0E42}" dt="2021-04-29T20:52:51.100" v="644" actId="20577"/>
          <ac:spMkLst>
            <pc:docMk/>
            <pc:sldMk cId="1255608962" sldId="271"/>
            <ac:spMk id="2" creationId="{C80800D6-4C5B-4105-80B8-99B652A5B320}"/>
          </ac:spMkLst>
        </pc:spChg>
        <pc:spChg chg="mod">
          <ac:chgData name="Željka Car" userId="75d8b41b-2cb2-4cc7-8f6e-9d2d6ae610b4" providerId="ADAL" clId="{42CE2B59-D3C4-45A3-B1EC-EFD53A7E0E42}" dt="2021-04-29T20:38:47.574" v="510" actId="404"/>
          <ac:spMkLst>
            <pc:docMk/>
            <pc:sldMk cId="1255608962" sldId="271"/>
            <ac:spMk id="3" creationId="{6C8BA2BB-19EC-41E0-80C7-B8EA36E7A447}"/>
          </ac:spMkLst>
        </pc:spChg>
        <pc:picChg chg="add mod">
          <ac:chgData name="Željka Car" userId="75d8b41b-2cb2-4cc7-8f6e-9d2d6ae610b4" providerId="ADAL" clId="{42CE2B59-D3C4-45A3-B1EC-EFD53A7E0E42}" dt="2021-04-29T20:39:50.656" v="523" actId="1076"/>
          <ac:picMkLst>
            <pc:docMk/>
            <pc:sldMk cId="1255608962" sldId="271"/>
            <ac:picMk id="4" creationId="{D84FB1D4-A458-4EF4-8693-0DB6F71E58F7}"/>
          </ac:picMkLst>
        </pc:picChg>
        <pc:picChg chg="add mod modCrop">
          <ac:chgData name="Željka Car" userId="75d8b41b-2cb2-4cc7-8f6e-9d2d6ae610b4" providerId="ADAL" clId="{42CE2B59-D3C4-45A3-B1EC-EFD53A7E0E42}" dt="2021-04-29T20:39:46.526" v="521" actId="1076"/>
          <ac:picMkLst>
            <pc:docMk/>
            <pc:sldMk cId="1255608962" sldId="271"/>
            <ac:picMk id="5" creationId="{A21255D6-D06A-4559-BAEA-9494597CD8D5}"/>
          </ac:picMkLst>
        </pc:picChg>
      </pc:sldChg>
      <pc:sldChg chg="modSp new del mod">
        <pc:chgData name="Željka Car" userId="75d8b41b-2cb2-4cc7-8f6e-9d2d6ae610b4" providerId="ADAL" clId="{42CE2B59-D3C4-45A3-B1EC-EFD53A7E0E42}" dt="2021-04-29T20:29:42.518" v="180" actId="2696"/>
        <pc:sldMkLst>
          <pc:docMk/>
          <pc:sldMk cId="3417433181" sldId="271"/>
        </pc:sldMkLst>
        <pc:spChg chg="mod">
          <ac:chgData name="Željka Car" userId="75d8b41b-2cb2-4cc7-8f6e-9d2d6ae610b4" providerId="ADAL" clId="{42CE2B59-D3C4-45A3-B1EC-EFD53A7E0E42}" dt="2021-04-29T20:28:23.373" v="12"/>
          <ac:spMkLst>
            <pc:docMk/>
            <pc:sldMk cId="3417433181" sldId="271"/>
            <ac:spMk id="2" creationId="{56161F94-3C1C-407E-A36C-4A445BDEF7FB}"/>
          </ac:spMkLst>
        </pc:spChg>
      </pc:sldChg>
      <pc:sldChg chg="addSp delSp modSp new mod">
        <pc:chgData name="Željka Car" userId="75d8b41b-2cb2-4cc7-8f6e-9d2d6ae610b4" providerId="ADAL" clId="{42CE2B59-D3C4-45A3-B1EC-EFD53A7E0E42}" dt="2021-04-29T20:52:41.437" v="625" actId="1076"/>
        <pc:sldMkLst>
          <pc:docMk/>
          <pc:sldMk cId="2528055616" sldId="272"/>
        </pc:sldMkLst>
        <pc:spChg chg="mod">
          <ac:chgData name="Željka Car" userId="75d8b41b-2cb2-4cc7-8f6e-9d2d6ae610b4" providerId="ADAL" clId="{42CE2B59-D3C4-45A3-B1EC-EFD53A7E0E42}" dt="2021-04-29T20:40:26.067" v="563" actId="20577"/>
          <ac:spMkLst>
            <pc:docMk/>
            <pc:sldMk cId="2528055616" sldId="272"/>
            <ac:spMk id="2" creationId="{72C9835A-5D9D-4974-941F-F1DD72F21283}"/>
          </ac:spMkLst>
        </pc:spChg>
        <pc:spChg chg="del">
          <ac:chgData name="Željka Car" userId="75d8b41b-2cb2-4cc7-8f6e-9d2d6ae610b4" providerId="ADAL" clId="{42CE2B59-D3C4-45A3-B1EC-EFD53A7E0E42}" dt="2021-04-29T20:41:29.967" v="564" actId="478"/>
          <ac:spMkLst>
            <pc:docMk/>
            <pc:sldMk cId="2528055616" sldId="272"/>
            <ac:spMk id="3" creationId="{3F7DF8AD-B09B-4FC5-B482-A83FF04BB020}"/>
          </ac:spMkLst>
        </pc:spChg>
        <pc:picChg chg="add mod">
          <ac:chgData name="Željka Car" userId="75d8b41b-2cb2-4cc7-8f6e-9d2d6ae610b4" providerId="ADAL" clId="{42CE2B59-D3C4-45A3-B1EC-EFD53A7E0E42}" dt="2021-04-29T20:52:41.437" v="625" actId="1076"/>
          <ac:picMkLst>
            <pc:docMk/>
            <pc:sldMk cId="2528055616" sldId="272"/>
            <ac:picMk id="4" creationId="{8EB2A23B-B450-4D0F-9AE7-25CF3373578F}"/>
          </ac:picMkLst>
        </pc:picChg>
        <pc:picChg chg="add mod">
          <ac:chgData name="Željka Car" userId="75d8b41b-2cb2-4cc7-8f6e-9d2d6ae610b4" providerId="ADAL" clId="{42CE2B59-D3C4-45A3-B1EC-EFD53A7E0E42}" dt="2021-04-29T20:52:34.578" v="621" actId="1076"/>
          <ac:picMkLst>
            <pc:docMk/>
            <pc:sldMk cId="2528055616" sldId="272"/>
            <ac:picMk id="5" creationId="{ECF062AC-ACCA-4268-8854-517BA8AFFBCB}"/>
          </ac:picMkLst>
        </pc:picChg>
        <pc:picChg chg="add mod modCrop">
          <ac:chgData name="Željka Car" userId="75d8b41b-2cb2-4cc7-8f6e-9d2d6ae610b4" providerId="ADAL" clId="{42CE2B59-D3C4-45A3-B1EC-EFD53A7E0E42}" dt="2021-04-29T20:52:33.123" v="620" actId="1076"/>
          <ac:picMkLst>
            <pc:docMk/>
            <pc:sldMk cId="2528055616" sldId="272"/>
            <ac:picMk id="6" creationId="{4EB25188-00B5-45B7-AE38-E63E2F1B971B}"/>
          </ac:picMkLst>
        </pc:picChg>
        <pc:picChg chg="add del mod">
          <ac:chgData name="Željka Car" userId="75d8b41b-2cb2-4cc7-8f6e-9d2d6ae610b4" providerId="ADAL" clId="{42CE2B59-D3C4-45A3-B1EC-EFD53A7E0E42}" dt="2021-04-29T20:46:32.410" v="604" actId="478"/>
          <ac:picMkLst>
            <pc:docMk/>
            <pc:sldMk cId="2528055616" sldId="272"/>
            <ac:picMk id="7" creationId="{AB2CD40E-CD8D-4846-AAB0-81B6F732459C}"/>
          </ac:picMkLst>
        </pc:picChg>
        <pc:picChg chg="add del">
          <ac:chgData name="Željka Car" userId="75d8b41b-2cb2-4cc7-8f6e-9d2d6ae610b4" providerId="ADAL" clId="{42CE2B59-D3C4-45A3-B1EC-EFD53A7E0E42}" dt="2021-04-29T20:47:43.063" v="606" actId="21"/>
          <ac:picMkLst>
            <pc:docMk/>
            <pc:sldMk cId="2528055616" sldId="272"/>
            <ac:picMk id="9" creationId="{79F84F9E-480A-4F9F-964A-51FF4E6EDFC1}"/>
          </ac:picMkLst>
        </pc:picChg>
        <pc:picChg chg="add mod">
          <ac:chgData name="Željka Car" userId="75d8b41b-2cb2-4cc7-8f6e-9d2d6ae610b4" providerId="ADAL" clId="{42CE2B59-D3C4-45A3-B1EC-EFD53A7E0E42}" dt="2021-04-29T20:52:36.563" v="622" actId="1076"/>
          <ac:picMkLst>
            <pc:docMk/>
            <pc:sldMk cId="2528055616" sldId="272"/>
            <ac:picMk id="10" creationId="{F8BDAAC7-052F-4DAD-B956-FE1EA0F96B78}"/>
          </ac:picMkLst>
        </pc:picChg>
        <pc:picChg chg="add mod">
          <ac:chgData name="Željka Car" userId="75d8b41b-2cb2-4cc7-8f6e-9d2d6ae610b4" providerId="ADAL" clId="{42CE2B59-D3C4-45A3-B1EC-EFD53A7E0E42}" dt="2021-04-29T20:52:40.054" v="624" actId="1076"/>
          <ac:picMkLst>
            <pc:docMk/>
            <pc:sldMk cId="2528055616" sldId="272"/>
            <ac:picMk id="11" creationId="{F7BB75D2-88CD-4F45-A210-418682A13DAA}"/>
          </ac:picMkLst>
        </pc:picChg>
      </pc:sldChg>
      <pc:sldChg chg="addSp modSp new mod">
        <pc:chgData name="Željka Car" userId="75d8b41b-2cb2-4cc7-8f6e-9d2d6ae610b4" providerId="ADAL" clId="{42CE2B59-D3C4-45A3-B1EC-EFD53A7E0E42}" dt="2021-04-29T21:13:01.583" v="930" actId="1076"/>
        <pc:sldMkLst>
          <pc:docMk/>
          <pc:sldMk cId="620704579" sldId="273"/>
        </pc:sldMkLst>
        <pc:spChg chg="mod">
          <ac:chgData name="Željka Car" userId="75d8b41b-2cb2-4cc7-8f6e-9d2d6ae610b4" providerId="ADAL" clId="{42CE2B59-D3C4-45A3-B1EC-EFD53A7E0E42}" dt="2021-04-29T21:08:32.705" v="908" actId="20577"/>
          <ac:spMkLst>
            <pc:docMk/>
            <pc:sldMk cId="620704579" sldId="273"/>
            <ac:spMk id="2" creationId="{837B2181-45A3-4E22-89A3-754072B5B5C0}"/>
          </ac:spMkLst>
        </pc:spChg>
        <pc:spChg chg="mod">
          <ac:chgData name="Željka Car" userId="75d8b41b-2cb2-4cc7-8f6e-9d2d6ae610b4" providerId="ADAL" clId="{42CE2B59-D3C4-45A3-B1EC-EFD53A7E0E42}" dt="2021-04-29T21:09:41.106" v="917" actId="20577"/>
          <ac:spMkLst>
            <pc:docMk/>
            <pc:sldMk cId="620704579" sldId="273"/>
            <ac:spMk id="3" creationId="{BD3B841F-5330-45C6-B374-69104EA7976E}"/>
          </ac:spMkLst>
        </pc:spChg>
        <pc:picChg chg="add mod modCrop">
          <ac:chgData name="Željka Car" userId="75d8b41b-2cb2-4cc7-8f6e-9d2d6ae610b4" providerId="ADAL" clId="{42CE2B59-D3C4-45A3-B1EC-EFD53A7E0E42}" dt="2021-04-29T21:13:01.583" v="930" actId="1076"/>
          <ac:picMkLst>
            <pc:docMk/>
            <pc:sldMk cId="620704579" sldId="273"/>
            <ac:picMk id="4" creationId="{6FA6D128-B1AD-4BAA-B894-6263B222D7FA}"/>
          </ac:picMkLst>
        </pc:picChg>
        <pc:picChg chg="add mod">
          <ac:chgData name="Željka Car" userId="75d8b41b-2cb2-4cc7-8f6e-9d2d6ae610b4" providerId="ADAL" clId="{42CE2B59-D3C4-45A3-B1EC-EFD53A7E0E42}" dt="2021-04-29T21:12:58.774" v="928" actId="14100"/>
          <ac:picMkLst>
            <pc:docMk/>
            <pc:sldMk cId="620704579" sldId="273"/>
            <ac:picMk id="5" creationId="{AA8EF33F-2B18-49B9-B1BA-DA554A59BBAE}"/>
          </ac:picMkLst>
        </pc:picChg>
      </pc:sldChg>
      <pc:sldChg chg="addSp modSp new mod">
        <pc:chgData name="Željka Car" userId="75d8b41b-2cb2-4cc7-8f6e-9d2d6ae610b4" providerId="ADAL" clId="{42CE2B59-D3C4-45A3-B1EC-EFD53A7E0E42}" dt="2021-04-29T21:16:29.905" v="1145" actId="20577"/>
        <pc:sldMkLst>
          <pc:docMk/>
          <pc:sldMk cId="2641379264" sldId="274"/>
        </pc:sldMkLst>
        <pc:spChg chg="mod">
          <ac:chgData name="Željka Car" userId="75d8b41b-2cb2-4cc7-8f6e-9d2d6ae610b4" providerId="ADAL" clId="{42CE2B59-D3C4-45A3-B1EC-EFD53A7E0E42}" dt="2021-04-29T21:13:40.968" v="963" actId="20577"/>
          <ac:spMkLst>
            <pc:docMk/>
            <pc:sldMk cId="2641379264" sldId="274"/>
            <ac:spMk id="2" creationId="{A962EFD1-CE56-4443-AD40-1936FFABD3E0}"/>
          </ac:spMkLst>
        </pc:spChg>
        <pc:spChg chg="mod">
          <ac:chgData name="Željka Car" userId="75d8b41b-2cb2-4cc7-8f6e-9d2d6ae610b4" providerId="ADAL" clId="{42CE2B59-D3C4-45A3-B1EC-EFD53A7E0E42}" dt="2021-04-29T21:16:29.905" v="1145" actId="20577"/>
          <ac:spMkLst>
            <pc:docMk/>
            <pc:sldMk cId="2641379264" sldId="274"/>
            <ac:spMk id="3" creationId="{F384BDBF-2B92-4A8A-B45E-D9DE3CA3731F}"/>
          </ac:spMkLst>
        </pc:spChg>
        <pc:picChg chg="add mod">
          <ac:chgData name="Željka Car" userId="75d8b41b-2cb2-4cc7-8f6e-9d2d6ae610b4" providerId="ADAL" clId="{42CE2B59-D3C4-45A3-B1EC-EFD53A7E0E42}" dt="2021-04-29T21:15:08.123" v="1000" actId="14100"/>
          <ac:picMkLst>
            <pc:docMk/>
            <pc:sldMk cId="2641379264" sldId="274"/>
            <ac:picMk id="4" creationId="{672148D3-5BFD-4A8B-9E44-44100D451401}"/>
          </ac:picMkLst>
        </pc:picChg>
      </pc:sldChg>
      <pc:sldChg chg="addSp delSp modSp new mod">
        <pc:chgData name="Željka Car" userId="75d8b41b-2cb2-4cc7-8f6e-9d2d6ae610b4" providerId="ADAL" clId="{42CE2B59-D3C4-45A3-B1EC-EFD53A7E0E42}" dt="2021-04-29T21:23:45.299" v="1908" actId="20577"/>
        <pc:sldMkLst>
          <pc:docMk/>
          <pc:sldMk cId="3261826278" sldId="275"/>
        </pc:sldMkLst>
        <pc:spChg chg="mod">
          <ac:chgData name="Željka Car" userId="75d8b41b-2cb2-4cc7-8f6e-9d2d6ae610b4" providerId="ADAL" clId="{42CE2B59-D3C4-45A3-B1EC-EFD53A7E0E42}" dt="2021-04-29T21:23:45.299" v="1908" actId="20577"/>
          <ac:spMkLst>
            <pc:docMk/>
            <pc:sldMk cId="3261826278" sldId="275"/>
            <ac:spMk id="2" creationId="{BFE1648E-7C1A-4D37-B0DF-1DF8392039A4}"/>
          </ac:spMkLst>
        </pc:spChg>
        <pc:spChg chg="del">
          <ac:chgData name="Željka Car" userId="75d8b41b-2cb2-4cc7-8f6e-9d2d6ae610b4" providerId="ADAL" clId="{42CE2B59-D3C4-45A3-B1EC-EFD53A7E0E42}" dt="2021-04-29T21:23:37.037" v="1890"/>
          <ac:spMkLst>
            <pc:docMk/>
            <pc:sldMk cId="3261826278" sldId="275"/>
            <ac:spMk id="3" creationId="{CB266E40-F615-40B5-BFA5-001B528E9079}"/>
          </ac:spMkLst>
        </pc:spChg>
        <pc:picChg chg="add mod">
          <ac:chgData name="Željka Car" userId="75d8b41b-2cb2-4cc7-8f6e-9d2d6ae610b4" providerId="ADAL" clId="{42CE2B59-D3C4-45A3-B1EC-EFD53A7E0E42}" dt="2021-04-29T21:23:42.174" v="1893" actId="1076"/>
          <ac:picMkLst>
            <pc:docMk/>
            <pc:sldMk cId="3261826278" sldId="275"/>
            <ac:picMk id="4" creationId="{3E2E6889-418D-4C7E-8C25-7698B735AA74}"/>
          </ac:picMkLst>
        </pc:picChg>
      </pc:sldChg>
      <pc:sldChg chg="modSp new mod">
        <pc:chgData name="Željka Car" userId="75d8b41b-2cb2-4cc7-8f6e-9d2d6ae610b4" providerId="ADAL" clId="{42CE2B59-D3C4-45A3-B1EC-EFD53A7E0E42}" dt="2021-04-29T21:25:10.790" v="1979"/>
        <pc:sldMkLst>
          <pc:docMk/>
          <pc:sldMk cId="3702701089" sldId="276"/>
        </pc:sldMkLst>
        <pc:spChg chg="mod">
          <ac:chgData name="Željka Car" userId="75d8b41b-2cb2-4cc7-8f6e-9d2d6ae610b4" providerId="ADAL" clId="{42CE2B59-D3C4-45A3-B1EC-EFD53A7E0E42}" dt="2021-04-29T21:24:04.106" v="1962" actId="20577"/>
          <ac:spMkLst>
            <pc:docMk/>
            <pc:sldMk cId="3702701089" sldId="276"/>
            <ac:spMk id="2" creationId="{AC1F0003-9EDF-4E5F-BAB4-9F83A48DFF1E}"/>
          </ac:spMkLst>
        </pc:spChg>
        <pc:spChg chg="mod">
          <ac:chgData name="Željka Car" userId="75d8b41b-2cb2-4cc7-8f6e-9d2d6ae610b4" providerId="ADAL" clId="{42CE2B59-D3C4-45A3-B1EC-EFD53A7E0E42}" dt="2021-04-29T21:25:10.790" v="1979"/>
          <ac:spMkLst>
            <pc:docMk/>
            <pc:sldMk cId="3702701089" sldId="276"/>
            <ac:spMk id="3" creationId="{2E7A9D91-14D3-40E6-9041-55602F8E84C3}"/>
          </ac:spMkLst>
        </pc:spChg>
      </pc:sldChg>
      <pc:sldChg chg="addSp delSp modSp new del mod">
        <pc:chgData name="Željka Car" userId="75d8b41b-2cb2-4cc7-8f6e-9d2d6ae610b4" providerId="ADAL" clId="{42CE2B59-D3C4-45A3-B1EC-EFD53A7E0E42}" dt="2021-04-29T21:34:52.435" v="2446" actId="47"/>
        <pc:sldMkLst>
          <pc:docMk/>
          <pc:sldMk cId="2694315269" sldId="277"/>
        </pc:sldMkLst>
        <pc:spChg chg="mod">
          <ac:chgData name="Željka Car" userId="75d8b41b-2cb2-4cc7-8f6e-9d2d6ae610b4" providerId="ADAL" clId="{42CE2B59-D3C4-45A3-B1EC-EFD53A7E0E42}" dt="2021-04-29T21:34:50.167" v="2445" actId="20577"/>
          <ac:spMkLst>
            <pc:docMk/>
            <pc:sldMk cId="2694315269" sldId="277"/>
            <ac:spMk id="2" creationId="{32498E50-78D5-414B-960B-C0512681295B}"/>
          </ac:spMkLst>
        </pc:spChg>
        <pc:spChg chg="add del">
          <ac:chgData name="Željka Car" userId="75d8b41b-2cb2-4cc7-8f6e-9d2d6ae610b4" providerId="ADAL" clId="{42CE2B59-D3C4-45A3-B1EC-EFD53A7E0E42}" dt="2021-04-29T21:30:36.577" v="2322"/>
          <ac:spMkLst>
            <pc:docMk/>
            <pc:sldMk cId="2694315269" sldId="277"/>
            <ac:spMk id="3" creationId="{E6D48868-A949-4079-AFAC-A31E74CCDC4A}"/>
          </ac:spMkLst>
        </pc:spChg>
        <pc:picChg chg="add del mod">
          <ac:chgData name="Željka Car" userId="75d8b41b-2cb2-4cc7-8f6e-9d2d6ae610b4" providerId="ADAL" clId="{42CE2B59-D3C4-45A3-B1EC-EFD53A7E0E42}" dt="2021-04-29T21:30:36.577" v="2322"/>
          <ac:picMkLst>
            <pc:docMk/>
            <pc:sldMk cId="2694315269" sldId="277"/>
            <ac:picMk id="4" creationId="{63971BF2-05CE-41F6-A7D2-FA5B2CB2667D}"/>
          </ac:picMkLst>
        </pc:picChg>
        <pc:picChg chg="add del">
          <ac:chgData name="Željka Car" userId="75d8b41b-2cb2-4cc7-8f6e-9d2d6ae610b4" providerId="ADAL" clId="{42CE2B59-D3C4-45A3-B1EC-EFD53A7E0E42}" dt="2021-04-29T21:30:33.664" v="2319" actId="22"/>
          <ac:picMkLst>
            <pc:docMk/>
            <pc:sldMk cId="2694315269" sldId="277"/>
            <ac:picMk id="6" creationId="{A2279D5F-65B2-4788-9E11-A745CDD3F599}"/>
          </ac:picMkLst>
        </pc:picChg>
      </pc:sldChg>
      <pc:sldChg chg="addSp delSp modSp new mod">
        <pc:chgData name="Željka Car" userId="75d8b41b-2cb2-4cc7-8f6e-9d2d6ae610b4" providerId="ADAL" clId="{42CE2B59-D3C4-45A3-B1EC-EFD53A7E0E42}" dt="2021-04-29T21:33:18.397" v="2370" actId="1076"/>
        <pc:sldMkLst>
          <pc:docMk/>
          <pc:sldMk cId="3368886911" sldId="278"/>
        </pc:sldMkLst>
        <pc:spChg chg="mod">
          <ac:chgData name="Željka Car" userId="75d8b41b-2cb2-4cc7-8f6e-9d2d6ae610b4" providerId="ADAL" clId="{42CE2B59-D3C4-45A3-B1EC-EFD53A7E0E42}" dt="2021-04-29T21:30:45.597" v="2351" actId="20577"/>
          <ac:spMkLst>
            <pc:docMk/>
            <pc:sldMk cId="3368886911" sldId="278"/>
            <ac:spMk id="2" creationId="{A9246DED-D06A-4ECF-BAE3-AD925DA10519}"/>
          </ac:spMkLst>
        </pc:spChg>
        <pc:spChg chg="del">
          <ac:chgData name="Željka Car" userId="75d8b41b-2cb2-4cc7-8f6e-9d2d6ae610b4" providerId="ADAL" clId="{42CE2B59-D3C4-45A3-B1EC-EFD53A7E0E42}" dt="2021-04-29T21:31:59.893" v="2354"/>
          <ac:spMkLst>
            <pc:docMk/>
            <pc:sldMk cId="3368886911" sldId="278"/>
            <ac:spMk id="3" creationId="{7E8CDD03-897C-4658-988D-3CACD33C47A3}"/>
          </ac:spMkLst>
        </pc:spChg>
        <pc:picChg chg="add mod">
          <ac:chgData name="Željka Car" userId="75d8b41b-2cb2-4cc7-8f6e-9d2d6ae610b4" providerId="ADAL" clId="{42CE2B59-D3C4-45A3-B1EC-EFD53A7E0E42}" dt="2021-04-29T21:33:16.774" v="2369" actId="1076"/>
          <ac:picMkLst>
            <pc:docMk/>
            <pc:sldMk cId="3368886911" sldId="278"/>
            <ac:picMk id="4" creationId="{9C55329C-3B4F-4673-9102-906EBFE81BF4}"/>
          </ac:picMkLst>
        </pc:picChg>
        <pc:picChg chg="add mod">
          <ac:chgData name="Željka Car" userId="75d8b41b-2cb2-4cc7-8f6e-9d2d6ae610b4" providerId="ADAL" clId="{42CE2B59-D3C4-45A3-B1EC-EFD53A7E0E42}" dt="2021-04-29T21:32:32.375" v="2364" actId="1076"/>
          <ac:picMkLst>
            <pc:docMk/>
            <pc:sldMk cId="3368886911" sldId="278"/>
            <ac:picMk id="5" creationId="{01D21373-C406-41F9-BD91-9E22C60C4B35}"/>
          </ac:picMkLst>
        </pc:picChg>
        <pc:picChg chg="add del">
          <ac:chgData name="Željka Car" userId="75d8b41b-2cb2-4cc7-8f6e-9d2d6ae610b4" providerId="ADAL" clId="{42CE2B59-D3C4-45A3-B1EC-EFD53A7E0E42}" dt="2021-04-29T21:32:46.881" v="2366" actId="21"/>
          <ac:picMkLst>
            <pc:docMk/>
            <pc:sldMk cId="3368886911" sldId="278"/>
            <ac:picMk id="7" creationId="{38F93376-C618-493C-A11B-DF113FDC4F82}"/>
          </ac:picMkLst>
        </pc:picChg>
        <pc:picChg chg="add mod">
          <ac:chgData name="Željka Car" userId="75d8b41b-2cb2-4cc7-8f6e-9d2d6ae610b4" providerId="ADAL" clId="{42CE2B59-D3C4-45A3-B1EC-EFD53A7E0E42}" dt="2021-04-29T21:33:18.397" v="2370" actId="1076"/>
          <ac:picMkLst>
            <pc:docMk/>
            <pc:sldMk cId="3368886911" sldId="278"/>
            <ac:picMk id="8" creationId="{38F93376-C618-493C-A11B-DF113FDC4F82}"/>
          </ac:picMkLst>
        </pc:picChg>
      </pc:sldChg>
      <pc:sldChg chg="addSp delSp modSp new mod">
        <pc:chgData name="Željka Car" userId="75d8b41b-2cb2-4cc7-8f6e-9d2d6ae610b4" providerId="ADAL" clId="{42CE2B59-D3C4-45A3-B1EC-EFD53A7E0E42}" dt="2021-04-29T21:46:04.694" v="2604" actId="1076"/>
        <pc:sldMkLst>
          <pc:docMk/>
          <pc:sldMk cId="2331732136" sldId="279"/>
        </pc:sldMkLst>
        <pc:spChg chg="mod">
          <ac:chgData name="Željka Car" userId="75d8b41b-2cb2-4cc7-8f6e-9d2d6ae610b4" providerId="ADAL" clId="{42CE2B59-D3C4-45A3-B1EC-EFD53A7E0E42}" dt="2021-04-29T21:40:22.111" v="2574" actId="20577"/>
          <ac:spMkLst>
            <pc:docMk/>
            <pc:sldMk cId="2331732136" sldId="279"/>
            <ac:spMk id="2" creationId="{56EE4506-EACA-4465-9E65-7542706ABE58}"/>
          </ac:spMkLst>
        </pc:spChg>
        <pc:grpChg chg="add mod">
          <ac:chgData name="Željka Car" userId="75d8b41b-2cb2-4cc7-8f6e-9d2d6ae610b4" providerId="ADAL" clId="{42CE2B59-D3C4-45A3-B1EC-EFD53A7E0E42}" dt="2021-04-29T21:46:04.694" v="2604" actId="1076"/>
          <ac:grpSpMkLst>
            <pc:docMk/>
            <pc:sldMk cId="2331732136" sldId="279"/>
            <ac:grpSpMk id="6" creationId="{752F93A0-1167-4A6F-9C93-063721112D2E}"/>
          </ac:grpSpMkLst>
        </pc:grpChg>
        <pc:picChg chg="add mod">
          <ac:chgData name="Željka Car" userId="75d8b41b-2cb2-4cc7-8f6e-9d2d6ae610b4" providerId="ADAL" clId="{42CE2B59-D3C4-45A3-B1EC-EFD53A7E0E42}" dt="2021-04-29T21:43:59.754" v="2584" actId="164"/>
          <ac:picMkLst>
            <pc:docMk/>
            <pc:sldMk cId="2331732136" sldId="279"/>
            <ac:picMk id="4" creationId="{7D043FF5-7011-4DC2-8ADB-FF1D211BDE43}"/>
          </ac:picMkLst>
        </pc:picChg>
        <pc:picChg chg="add mod">
          <ac:chgData name="Željka Car" userId="75d8b41b-2cb2-4cc7-8f6e-9d2d6ae610b4" providerId="ADAL" clId="{42CE2B59-D3C4-45A3-B1EC-EFD53A7E0E42}" dt="2021-04-29T21:43:59.754" v="2584" actId="164"/>
          <ac:picMkLst>
            <pc:docMk/>
            <pc:sldMk cId="2331732136" sldId="279"/>
            <ac:picMk id="5" creationId="{52462EBE-3E98-4FE0-80D0-B2E204190F4D}"/>
          </ac:picMkLst>
        </pc:picChg>
        <pc:picChg chg="add mod">
          <ac:chgData name="Željka Car" userId="75d8b41b-2cb2-4cc7-8f6e-9d2d6ae610b4" providerId="ADAL" clId="{42CE2B59-D3C4-45A3-B1EC-EFD53A7E0E42}" dt="2021-04-29T21:44:33.684" v="2593" actId="1076"/>
          <ac:picMkLst>
            <pc:docMk/>
            <pc:sldMk cId="2331732136" sldId="279"/>
            <ac:picMk id="7" creationId="{FDEE900D-7843-4DD9-BC44-0D85DE11D79D}"/>
          </ac:picMkLst>
        </pc:picChg>
        <pc:picChg chg="add mod">
          <ac:chgData name="Željka Car" userId="75d8b41b-2cb2-4cc7-8f6e-9d2d6ae610b4" providerId="ADAL" clId="{42CE2B59-D3C4-45A3-B1EC-EFD53A7E0E42}" dt="2021-04-29T21:44:57.002" v="2596" actId="1076"/>
          <ac:picMkLst>
            <pc:docMk/>
            <pc:sldMk cId="2331732136" sldId="279"/>
            <ac:picMk id="8" creationId="{2A457791-4B53-4527-A2DD-846857C38F3F}"/>
          </ac:picMkLst>
        </pc:picChg>
        <pc:picChg chg="add del">
          <ac:chgData name="Željka Car" userId="75d8b41b-2cb2-4cc7-8f6e-9d2d6ae610b4" providerId="ADAL" clId="{42CE2B59-D3C4-45A3-B1EC-EFD53A7E0E42}" dt="2021-04-29T21:45:18.927" v="2598" actId="478"/>
          <ac:picMkLst>
            <pc:docMk/>
            <pc:sldMk cId="2331732136" sldId="279"/>
            <ac:picMk id="9" creationId="{E3F330D6-7C9C-4CA7-AF82-D1C7AD868E17}"/>
          </ac:picMkLst>
        </pc:picChg>
        <pc:picChg chg="add mod">
          <ac:chgData name="Željka Car" userId="75d8b41b-2cb2-4cc7-8f6e-9d2d6ae610b4" providerId="ADAL" clId="{42CE2B59-D3C4-45A3-B1EC-EFD53A7E0E42}" dt="2021-04-29T21:45:39.913" v="2603" actId="1076"/>
          <ac:picMkLst>
            <pc:docMk/>
            <pc:sldMk cId="2331732136" sldId="279"/>
            <ac:picMk id="10" creationId="{F2F5EF1F-AA94-47B1-8514-BCD4D0B04E73}"/>
          </ac:picMkLst>
        </pc:picChg>
      </pc:sldChg>
    </pc:docChg>
  </pc:docChgLst>
  <pc:docChgLst>
    <pc:chgData name="Guest User" userId="S::urn:spo:anon#4a2c6cb45fe18932615fe38c37a55eae2a5d52d461e119c489173e69e4ad573a::" providerId="AD" clId="Web-{3E4D86B3-2159-821C-9A34-25284084613B}"/>
    <pc:docChg chg="modSld">
      <pc:chgData name="Guest User" userId="S::urn:spo:anon#4a2c6cb45fe18932615fe38c37a55eae2a5d52d461e119c489173e69e4ad573a::" providerId="AD" clId="Web-{3E4D86B3-2159-821C-9A34-25284084613B}" dt="2021-08-29T21:27:24.453" v="4" actId="20577"/>
      <pc:docMkLst>
        <pc:docMk/>
      </pc:docMkLst>
      <pc:sldChg chg="addCm">
        <pc:chgData name="Guest User" userId="S::urn:spo:anon#4a2c6cb45fe18932615fe38c37a55eae2a5d52d461e119c489173e69e4ad573a::" providerId="AD" clId="Web-{3E4D86B3-2159-821C-9A34-25284084613B}" dt="2021-08-29T21:24:55.737" v="0"/>
        <pc:sldMkLst>
          <pc:docMk/>
          <pc:sldMk cId="2641379264" sldId="274"/>
        </pc:sldMkLst>
      </pc:sldChg>
      <pc:sldChg chg="modSp addCm">
        <pc:chgData name="Guest User" userId="S::urn:spo:anon#4a2c6cb45fe18932615fe38c37a55eae2a5d52d461e119c489173e69e4ad573a::" providerId="AD" clId="Web-{3E4D86B3-2159-821C-9A34-25284084613B}" dt="2021-08-29T21:27:24.453" v="4" actId="20577"/>
        <pc:sldMkLst>
          <pc:docMk/>
          <pc:sldMk cId="3702701089" sldId="276"/>
        </pc:sldMkLst>
        <pc:spChg chg="mod">
          <ac:chgData name="Guest User" userId="S::urn:spo:anon#4a2c6cb45fe18932615fe38c37a55eae2a5d52d461e119c489173e69e4ad573a::" providerId="AD" clId="Web-{3E4D86B3-2159-821C-9A34-25284084613B}" dt="2021-08-29T21:27:24.453" v="4" actId="20577"/>
          <ac:spMkLst>
            <pc:docMk/>
            <pc:sldMk cId="3702701089" sldId="276"/>
            <ac:spMk id="3" creationId="{2E7A9D91-14D3-40E6-9041-55602F8E84C3}"/>
          </ac:spMkLst>
        </pc:spChg>
      </pc:sldChg>
    </pc:docChg>
  </pc:docChgLst>
  <pc:docChgLst>
    <pc:chgData name="Željka Car" userId="75d8b41b-2cb2-4cc7-8f6e-9d2d6ae610b4" providerId="ADAL" clId="{29EBA9D1-767B-46B2-B648-70D7AA2F0EBE}"/>
    <pc:docChg chg="custSel modSld">
      <pc:chgData name="Željka Car" userId="75d8b41b-2cb2-4cc7-8f6e-9d2d6ae610b4" providerId="ADAL" clId="{29EBA9D1-767B-46B2-B648-70D7AA2F0EBE}" dt="2021-04-29T21:54:25.526" v="149" actId="20577"/>
      <pc:docMkLst>
        <pc:docMk/>
      </pc:docMkLst>
      <pc:sldChg chg="modSp mod">
        <pc:chgData name="Željka Car" userId="75d8b41b-2cb2-4cc7-8f6e-9d2d6ae610b4" providerId="ADAL" clId="{29EBA9D1-767B-46B2-B648-70D7AA2F0EBE}" dt="2021-04-29T21:54:05.026" v="105" actId="27636"/>
        <pc:sldMkLst>
          <pc:docMk/>
          <pc:sldMk cId="3620384620" sldId="256"/>
        </pc:sldMkLst>
        <pc:spChg chg="mod">
          <ac:chgData name="Željka Car" userId="75d8b41b-2cb2-4cc7-8f6e-9d2d6ae610b4" providerId="ADAL" clId="{29EBA9D1-767B-46B2-B648-70D7AA2F0EBE}" dt="2021-04-29T21:54:05.026" v="105" actId="27636"/>
          <ac:spMkLst>
            <pc:docMk/>
            <pc:sldMk cId="3620384620" sldId="256"/>
            <ac:spMk id="3" creationId="{45CC5C61-01C4-4D90-B528-F892D4A67440}"/>
          </ac:spMkLst>
        </pc:spChg>
      </pc:sldChg>
      <pc:sldChg chg="modSp mod">
        <pc:chgData name="Željka Car" userId="75d8b41b-2cb2-4cc7-8f6e-9d2d6ae610b4" providerId="ADAL" clId="{29EBA9D1-767B-46B2-B648-70D7AA2F0EBE}" dt="2021-04-29T21:54:25.526" v="149" actId="20577"/>
        <pc:sldMkLst>
          <pc:docMk/>
          <pc:sldMk cId="2729011772" sldId="258"/>
        </pc:sldMkLst>
        <pc:spChg chg="mod">
          <ac:chgData name="Željka Car" userId="75d8b41b-2cb2-4cc7-8f6e-9d2d6ae610b4" providerId="ADAL" clId="{29EBA9D1-767B-46B2-B648-70D7AA2F0EBE}" dt="2021-04-29T21:54:25.526" v="149" actId="20577"/>
          <ac:spMkLst>
            <pc:docMk/>
            <pc:sldMk cId="2729011772" sldId="258"/>
            <ac:spMk id="4" creationId="{FB8A8EBC-06AD-4944-9881-C2E441C9A74F}"/>
          </ac:spMkLst>
        </pc:spChg>
      </pc:sldChg>
    </pc:docChg>
  </pc:docChgLst>
  <pc:docChgLst>
    <pc:chgData name="Željka Car" userId="75d8b41b-2cb2-4cc7-8f6e-9d2d6ae610b4" providerId="ADAL" clId="{7EF81C0F-F94B-4242-BFEB-B88967F4440A}"/>
    <pc:docChg chg="modSld">
      <pc:chgData name="Željka Car" userId="75d8b41b-2cb2-4cc7-8f6e-9d2d6ae610b4" providerId="ADAL" clId="{7EF81C0F-F94B-4242-BFEB-B88967F4440A}" dt="2021-06-08T18:13:52.958" v="22" actId="20577"/>
      <pc:docMkLst>
        <pc:docMk/>
      </pc:docMkLst>
      <pc:sldChg chg="modNotesTx">
        <pc:chgData name="Željka Car" userId="75d8b41b-2cb2-4cc7-8f6e-9d2d6ae610b4" providerId="ADAL" clId="{7EF81C0F-F94B-4242-BFEB-B88967F4440A}" dt="2021-06-08T18:13:04.269" v="21"/>
        <pc:sldMkLst>
          <pc:docMk/>
          <pc:sldMk cId="2729011772" sldId="258"/>
        </pc:sldMkLst>
      </pc:sldChg>
      <pc:sldChg chg="modNotesTx">
        <pc:chgData name="Željka Car" userId="75d8b41b-2cb2-4cc7-8f6e-9d2d6ae610b4" providerId="ADAL" clId="{7EF81C0F-F94B-4242-BFEB-B88967F4440A}" dt="2021-06-08T18:13:52.958" v="22" actId="20577"/>
        <pc:sldMkLst>
          <pc:docMk/>
          <pc:sldMk cId="4154401711" sldId="266"/>
        </pc:sldMkLst>
      </pc:sldChg>
      <pc:sldChg chg="modNotesTx">
        <pc:chgData name="Željka Car" userId="75d8b41b-2cb2-4cc7-8f6e-9d2d6ae610b4" providerId="ADAL" clId="{7EF81C0F-F94B-4242-BFEB-B88967F4440A}" dt="2021-06-08T18:04:32.661" v="20" actId="20577"/>
        <pc:sldMkLst>
          <pc:docMk/>
          <pc:sldMk cId="2641379264" sldId="274"/>
        </pc:sldMkLst>
      </pc:sldChg>
    </pc:docChg>
  </pc:docChgLst>
  <pc:docChgLst>
    <pc:chgData name="Željka Car" userId="75d8b41b-2cb2-4cc7-8f6e-9d2d6ae610b4" providerId="ADAL" clId="{75AD94AB-6AF8-4A0B-B643-AEDC44326E8D}"/>
    <pc:docChg chg="modSld">
      <pc:chgData name="Željka Car" userId="75d8b41b-2cb2-4cc7-8f6e-9d2d6ae610b4" providerId="ADAL" clId="{75AD94AB-6AF8-4A0B-B643-AEDC44326E8D}" dt="2021-05-10T15:49:10.363" v="13" actId="1076"/>
      <pc:docMkLst>
        <pc:docMk/>
      </pc:docMkLst>
      <pc:sldChg chg="addSp modSp mod">
        <pc:chgData name="Željka Car" userId="75d8b41b-2cb2-4cc7-8f6e-9d2d6ae610b4" providerId="ADAL" clId="{75AD94AB-6AF8-4A0B-B643-AEDC44326E8D}" dt="2021-05-10T15:48:32.963" v="6" actId="1076"/>
        <pc:sldMkLst>
          <pc:docMk/>
          <pc:sldMk cId="2528055616" sldId="272"/>
        </pc:sldMkLst>
        <pc:spChg chg="add mod">
          <ac:chgData name="Željka Car" userId="75d8b41b-2cb2-4cc7-8f6e-9d2d6ae610b4" providerId="ADAL" clId="{75AD94AB-6AF8-4A0B-B643-AEDC44326E8D}" dt="2021-05-10T15:48:32.963" v="6" actId="1076"/>
          <ac:spMkLst>
            <pc:docMk/>
            <pc:sldMk cId="2528055616" sldId="272"/>
            <ac:spMk id="14" creationId="{082879C3-3A65-4287-8C5A-AA60D200D06F}"/>
          </ac:spMkLst>
        </pc:spChg>
      </pc:sldChg>
      <pc:sldChg chg="addSp modSp mod">
        <pc:chgData name="Željka Car" userId="75d8b41b-2cb2-4cc7-8f6e-9d2d6ae610b4" providerId="ADAL" clId="{75AD94AB-6AF8-4A0B-B643-AEDC44326E8D}" dt="2021-05-10T15:49:10.363" v="13" actId="1076"/>
        <pc:sldMkLst>
          <pc:docMk/>
          <pc:sldMk cId="3368886911" sldId="278"/>
        </pc:sldMkLst>
        <pc:spChg chg="mod">
          <ac:chgData name="Željka Car" userId="75d8b41b-2cb2-4cc7-8f6e-9d2d6ae610b4" providerId="ADAL" clId="{75AD94AB-6AF8-4A0B-B643-AEDC44326E8D}" dt="2021-05-10T15:48:48.498" v="8" actId="1076"/>
          <ac:spMkLst>
            <pc:docMk/>
            <pc:sldMk cId="3368886911" sldId="278"/>
            <ac:spMk id="7" creationId="{A291DA22-2F0C-4812-98FE-0248064AB1E2}"/>
          </ac:spMkLst>
        </pc:spChg>
        <pc:spChg chg="add mod">
          <ac:chgData name="Željka Car" userId="75d8b41b-2cb2-4cc7-8f6e-9d2d6ae610b4" providerId="ADAL" clId="{75AD94AB-6AF8-4A0B-B643-AEDC44326E8D}" dt="2021-05-10T15:49:02.910" v="11" actId="404"/>
          <ac:spMkLst>
            <pc:docMk/>
            <pc:sldMk cId="3368886911" sldId="278"/>
            <ac:spMk id="9" creationId="{A98A242F-9E52-4F31-AEC5-F084F8E3DE23}"/>
          </ac:spMkLst>
        </pc:spChg>
        <pc:picChg chg="mod">
          <ac:chgData name="Željka Car" userId="75d8b41b-2cb2-4cc7-8f6e-9d2d6ae610b4" providerId="ADAL" clId="{75AD94AB-6AF8-4A0B-B643-AEDC44326E8D}" dt="2021-05-10T15:49:10.363" v="13" actId="1076"/>
          <ac:picMkLst>
            <pc:docMk/>
            <pc:sldMk cId="3368886911" sldId="278"/>
            <ac:picMk id="8" creationId="{38F93376-C618-493C-A11B-DF113FDC4F82}"/>
          </ac:picMkLst>
        </pc:picChg>
      </pc:sldChg>
    </pc:docChg>
  </pc:docChgLst>
  <pc:docChgLst>
    <pc:chgData name="Željka Car" userId="75d8b41b-2cb2-4cc7-8f6e-9d2d6ae610b4" providerId="ADAL" clId="{E58C8980-49DC-4615-8174-E0811B51C4C9}"/>
    <pc:docChg chg="modSld">
      <pc:chgData name="Željka Car" userId="75d8b41b-2cb2-4cc7-8f6e-9d2d6ae610b4" providerId="ADAL" clId="{E58C8980-49DC-4615-8174-E0811B51C4C9}" dt="2021-05-31T11:23:44.922" v="0" actId="20577"/>
      <pc:docMkLst>
        <pc:docMk/>
      </pc:docMkLst>
      <pc:sldChg chg="modNotesTx">
        <pc:chgData name="Željka Car" userId="75d8b41b-2cb2-4cc7-8f6e-9d2d6ae610b4" providerId="ADAL" clId="{E58C8980-49DC-4615-8174-E0811B51C4C9}" dt="2021-05-31T11:23:44.922" v="0" actId="20577"/>
        <pc:sldMkLst>
          <pc:docMk/>
          <pc:sldMk cId="3261826278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7091B-0DE2-4766-B11D-95D4DA8CEC61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BFFFD-AF5C-46CD-8593-4C79176844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4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ukratko</a:t>
            </a:r>
            <a:r>
              <a:rPr lang="en-US" dirty="0"/>
              <a:t> </a:t>
            </a:r>
            <a:r>
              <a:rPr lang="en-US" dirty="0" err="1"/>
              <a:t>opisati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en-US" dirty="0"/>
              <a:t> se osoba </a:t>
            </a:r>
            <a:r>
              <a:rPr lang="en-US" dirty="0" err="1"/>
              <a:t>bavi</a:t>
            </a:r>
            <a:r>
              <a:rPr lang="en-US" dirty="0"/>
              <a:t>,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koji je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način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povezana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s </a:t>
            </a:r>
            <a:r>
              <a:rPr lang="en-US" dirty="0" err="1"/>
              <a:t>područjem</a:t>
            </a:r>
            <a:r>
              <a:rPr lang="en-US" dirty="0"/>
              <a:t> 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pristupačnosti</a:t>
            </a:r>
            <a:r>
              <a:rPr lang="en-US" dirty="0"/>
              <a:t> osoba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225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digitalna</a:t>
            </a:r>
            <a:r>
              <a:rPr lang="en-US" dirty="0"/>
              <a:t> pristupačnost </a:t>
            </a:r>
            <a:r>
              <a:rPr lang="en-US" dirty="0" err="1"/>
              <a:t>omogućuje</a:t>
            </a:r>
            <a:r>
              <a:rPr lang="en-US" dirty="0"/>
              <a:t> da </a:t>
            </a:r>
            <a:r>
              <a:rPr lang="en-US" dirty="0" err="1"/>
              <a:t>tehnološka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,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OSI</a:t>
            </a:r>
            <a:r>
              <a:rPr lang="en-US" dirty="0"/>
              <a:t> </a:t>
            </a:r>
            <a:r>
              <a:rPr lang="en-US" dirty="0" err="1"/>
              <a:t>važno</a:t>
            </a:r>
            <a:r>
              <a:rPr lang="en-US" dirty="0"/>
              <a:t> je </a:t>
            </a:r>
            <a:r>
              <a:rPr lang="en-US" dirty="0" err="1"/>
              <a:t>naglasiti</a:t>
            </a:r>
            <a:r>
              <a:rPr lang="en-US" dirty="0"/>
              <a:t> da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starije</a:t>
            </a:r>
            <a:r>
              <a:rPr lang="en-US" dirty="0"/>
              <a:t> osoba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barijere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76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engleski</a:t>
            </a:r>
            <a:r>
              <a:rPr lang="en-US" dirty="0"/>
              <a:t> je </a:t>
            </a:r>
            <a:r>
              <a:rPr lang="en-US" dirty="0" err="1"/>
              <a:t>naziv</a:t>
            </a:r>
            <a:r>
              <a:rPr lang="en-US" dirty="0"/>
              <a:t> Serious games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današnje</a:t>
            </a:r>
            <a:r>
              <a:rPr lang="en-US" dirty="0"/>
              <a:t> </a:t>
            </a:r>
            <a:r>
              <a:rPr lang="en-US" dirty="0" err="1"/>
              <a:t>generacije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igrice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platformama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je </a:t>
            </a:r>
            <a:r>
              <a:rPr lang="en-US" dirty="0" err="1"/>
              <a:t>ovaj</a:t>
            </a:r>
            <a:r>
              <a:rPr lang="en-US" dirty="0"/>
              <a:t> format </a:t>
            </a:r>
            <a:r>
              <a:rPr lang="en-US" dirty="0" err="1"/>
              <a:t>blizak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ozbiljne</a:t>
            </a:r>
            <a:r>
              <a:rPr lang="en-US" dirty="0"/>
              <a:t> </a:t>
            </a:r>
            <a:r>
              <a:rPr lang="en-US" dirty="0" err="1"/>
              <a:t>igre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se za </a:t>
            </a:r>
            <a:r>
              <a:rPr lang="en-US" dirty="0" err="1"/>
              <a:t>razvijanje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, </a:t>
            </a:r>
            <a:r>
              <a:rPr lang="en-US" dirty="0" err="1"/>
              <a:t>približavanje</a:t>
            </a:r>
            <a:r>
              <a:rPr lang="en-US" dirty="0"/>
              <a:t> </a:t>
            </a:r>
            <a:r>
              <a:rPr lang="en-US" dirty="0" err="1"/>
              <a:t>realnih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uživljavanje</a:t>
            </a:r>
            <a:r>
              <a:rPr lang="en-US" dirty="0"/>
              <a:t> u </a:t>
            </a:r>
            <a:r>
              <a:rPr lang="en-US" dirty="0" err="1"/>
              <a:t>iste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80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primjeri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spomenuti</a:t>
            </a:r>
            <a:r>
              <a:rPr lang="en-US" dirty="0"/>
              <a:t> </a:t>
            </a:r>
            <a:r>
              <a:rPr lang="en-US" dirty="0" err="1"/>
              <a:t>HAKOM</a:t>
            </a:r>
            <a:r>
              <a:rPr lang="en-US" dirty="0"/>
              <a:t> </a:t>
            </a:r>
            <a:r>
              <a:rPr lang="en-US" dirty="0" err="1"/>
              <a:t>Kviz</a:t>
            </a:r>
            <a:r>
              <a:rPr lang="en-US" dirty="0"/>
              <a:t> za </a:t>
            </a:r>
            <a:r>
              <a:rPr lang="en-US" dirty="0" err="1"/>
              <a:t>osvještavanje</a:t>
            </a:r>
            <a:r>
              <a:rPr lang="en-US" dirty="0"/>
              <a:t> o </a:t>
            </a:r>
            <a:r>
              <a:rPr lang="en-US" dirty="0" err="1"/>
              <a:t>barijerama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invaliditetom, Mala </a:t>
            </a:r>
            <a:r>
              <a:rPr lang="en-US" dirty="0" err="1"/>
              <a:t>Glaskalica</a:t>
            </a:r>
            <a:r>
              <a:rPr lang="en-US" dirty="0"/>
              <a:t> je </a:t>
            </a:r>
            <a:r>
              <a:rPr lang="en-US" dirty="0" err="1"/>
              <a:t>jedna</a:t>
            </a:r>
            <a:r>
              <a:rPr lang="en-US" dirty="0"/>
              <a:t> od ICT-</a:t>
            </a:r>
            <a:r>
              <a:rPr lang="en-US" dirty="0" err="1"/>
              <a:t>AAC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p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omaže pri savladavanju fonološke svjesnosti koja predstavlja jednu od osnovnih </a:t>
            </a:r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predvještina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čitanja.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Kuna je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aplikacija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financijsko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opismenjavanje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koju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osmislila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studentska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udruga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Ekonomska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klinika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Ekonomskog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fakulteta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Sveučilišta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Zagrebu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razvio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FER.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75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naglasiti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lose </a:t>
            </a:r>
            <a:r>
              <a:rPr lang="en-US" dirty="0" err="1"/>
              <a:t>primjere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nastavnici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s </a:t>
            </a:r>
            <a:r>
              <a:rPr lang="en-US" dirty="0" err="1"/>
              <a:t>primjenog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ozbiljnih</a:t>
            </a:r>
            <a:r>
              <a:rPr lang="en-US" dirty="0"/>
              <a:t> </a:t>
            </a:r>
            <a:r>
              <a:rPr lang="en-US" dirty="0" err="1"/>
              <a:t>igara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002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potaknuti</a:t>
            </a:r>
            <a:r>
              <a:rPr lang="en-US" dirty="0"/>
              <a:t> </a:t>
            </a:r>
            <a:r>
              <a:rPr lang="en-US" dirty="0" err="1"/>
              <a:t>nastavnike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raspravu</a:t>
            </a:r>
            <a:r>
              <a:rPr lang="en-US" dirty="0"/>
              <a:t> </a:t>
            </a:r>
            <a:r>
              <a:rPr lang="en-US" dirty="0" err="1"/>
              <a:t>vezano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djece</a:t>
            </a:r>
            <a:r>
              <a:rPr lang="en-US" dirty="0"/>
              <a:t> s </a:t>
            </a:r>
            <a:r>
              <a:rPr lang="en-US" dirty="0" err="1"/>
              <a:t>teškoćama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vršnjaka</a:t>
            </a:r>
            <a:r>
              <a:rPr lang="en-US" dirty="0"/>
              <a:t> 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obrađuje</a:t>
            </a:r>
            <a:r>
              <a:rPr lang="en-US" dirty="0"/>
              <a:t> li se ova </a:t>
            </a:r>
            <a:r>
              <a:rPr lang="en-US" dirty="0" err="1"/>
              <a:t>tema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školskog</a:t>
            </a:r>
            <a:r>
              <a:rPr lang="en-US" dirty="0"/>
              <a:t> </a:t>
            </a:r>
            <a:r>
              <a:rPr lang="en-US" dirty="0" err="1"/>
              <a:t>kurikuluma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međupredmetnih</a:t>
            </a:r>
            <a:r>
              <a:rPr lang="en-US" dirty="0"/>
              <a:t> </a:t>
            </a:r>
            <a:r>
              <a:rPr lang="en-US" dirty="0" err="1"/>
              <a:t>tema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49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najaviti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 </a:t>
            </a:r>
            <a:r>
              <a:rPr lang="en-US" dirty="0" err="1"/>
              <a:t>OSI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mu </a:t>
            </a:r>
            <a:r>
              <a:rPr lang="en-US" dirty="0" err="1"/>
              <a:t>riječ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izlaganja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nastavnicima</a:t>
            </a:r>
            <a:r>
              <a:rPr lang="en-US" dirty="0"/>
              <a:t> da mu </a:t>
            </a:r>
            <a:r>
              <a:rPr lang="en-US" dirty="0" err="1"/>
              <a:t>postave</a:t>
            </a:r>
            <a:r>
              <a:rPr lang="en-US" dirty="0"/>
              <a:t> </a:t>
            </a:r>
            <a:r>
              <a:rPr lang="en-US" dirty="0" err="1"/>
              <a:t>pitanja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071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najaviti</a:t>
            </a:r>
            <a:r>
              <a:rPr lang="en-US" dirty="0"/>
              <a:t> </a:t>
            </a:r>
            <a:r>
              <a:rPr lang="en-US" dirty="0" err="1"/>
              <a:t>prelazak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praktični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rada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povezati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prezentirane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u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s </a:t>
            </a:r>
            <a:r>
              <a:rPr lang="en-US" dirty="0" err="1"/>
              <a:t>razvojem</a:t>
            </a:r>
            <a:r>
              <a:rPr lang="en-US" dirty="0"/>
              <a:t> </a:t>
            </a:r>
            <a:r>
              <a:rPr lang="en-US" dirty="0" err="1"/>
              <a:t>ozbiljne</a:t>
            </a:r>
            <a:r>
              <a:rPr lang="en-US" dirty="0"/>
              <a:t> </a:t>
            </a:r>
            <a:r>
              <a:rPr lang="en-US" dirty="0" err="1"/>
              <a:t>igre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762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opisati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igre</a:t>
            </a:r>
            <a:r>
              <a:rPr lang="en-US" dirty="0"/>
              <a:t>: </a:t>
            </a:r>
            <a:r>
              <a:rPr lang="en-US" dirty="0" err="1"/>
              <a:t>osmišljena</a:t>
            </a:r>
            <a:r>
              <a:rPr lang="en-US" dirty="0"/>
              <a:t> je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scenarija</a:t>
            </a:r>
            <a:r>
              <a:rPr lang="en-US" dirty="0"/>
              <a:t> </a:t>
            </a:r>
            <a:r>
              <a:rPr lang="en-US" dirty="0" err="1"/>
              <a:t>prikazujući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same </a:t>
            </a:r>
            <a:r>
              <a:rPr lang="en-US" dirty="0" err="1"/>
              <a:t>osobe</a:t>
            </a:r>
            <a:r>
              <a:rPr lang="en-US" dirty="0"/>
              <a:t> s invaliditetom </a:t>
            </a:r>
            <a:r>
              <a:rPr lang="en-US" dirty="0" err="1"/>
              <a:t>navele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izazovne</a:t>
            </a:r>
            <a:r>
              <a:rPr lang="en-US" dirty="0"/>
              <a:t>.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scenariji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nastali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taj </a:t>
            </a:r>
            <a:r>
              <a:rPr lang="en-US" dirty="0" err="1"/>
              <a:t>način</a:t>
            </a:r>
            <a:r>
              <a:rPr lang="en-US" dirty="0"/>
              <a:t>.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pojedine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, </a:t>
            </a:r>
            <a:r>
              <a:rPr lang="en-US" dirty="0" err="1"/>
              <a:t>ispitanici</a:t>
            </a:r>
            <a:r>
              <a:rPr lang="en-US" dirty="0"/>
              <a:t> </a:t>
            </a:r>
            <a:r>
              <a:rPr lang="en-US" dirty="0" err="1"/>
              <a:t>trebaju</a:t>
            </a:r>
            <a:r>
              <a:rPr lang="en-US" dirty="0"/>
              <a:t> </a:t>
            </a:r>
            <a:r>
              <a:rPr lang="en-US" dirty="0" err="1"/>
              <a:t>odgovoriti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postupili</a:t>
            </a:r>
            <a:r>
              <a:rPr lang="en-US" dirty="0"/>
              <a:t> u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situaciji</a:t>
            </a:r>
            <a:r>
              <a:rPr lang="en-US" dirty="0"/>
              <a:t>. </a:t>
            </a:r>
            <a:r>
              <a:rPr lang="en-US" dirty="0" err="1"/>
              <a:t>ponuđena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3 </a:t>
            </a:r>
            <a:r>
              <a:rPr lang="en-US" dirty="0" err="1"/>
              <a:t>rješenja</a:t>
            </a:r>
            <a:r>
              <a:rPr lang="en-US" dirty="0"/>
              <a:t>, </a:t>
            </a:r>
            <a:r>
              <a:rPr lang="en-US" dirty="0" err="1"/>
              <a:t>jedno</a:t>
            </a:r>
            <a:r>
              <a:rPr lang="en-US" dirty="0"/>
              <a:t> je </a:t>
            </a:r>
            <a:r>
              <a:rPr lang="en-US" dirty="0" err="1"/>
              <a:t>točno</a:t>
            </a:r>
            <a:r>
              <a:rPr lang="en-US" dirty="0"/>
              <a:t>. scena se </a:t>
            </a:r>
            <a:r>
              <a:rPr lang="en-US" dirty="0" err="1"/>
              <a:t>zaključuje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ispitanik</a:t>
            </a:r>
            <a:r>
              <a:rPr lang="en-US" dirty="0"/>
              <a:t> </a:t>
            </a:r>
            <a:r>
              <a:rPr lang="en-US" dirty="0" err="1"/>
              <a:t>točno</a:t>
            </a:r>
            <a:r>
              <a:rPr lang="en-US" dirty="0"/>
              <a:t> </a:t>
            </a:r>
            <a:r>
              <a:rPr lang="en-US" dirty="0" err="1"/>
              <a:t>odgovori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zadano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,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postiže</a:t>
            </a:r>
            <a:r>
              <a:rPr lang="en-US" dirty="0"/>
              <a:t> </a:t>
            </a:r>
            <a:r>
              <a:rPr lang="en-US" dirty="0" err="1"/>
              <a:t>efekat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(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ispitati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ispitanike</a:t>
            </a:r>
            <a:r>
              <a:rPr lang="en-US" dirty="0"/>
              <a:t> </a:t>
            </a:r>
            <a:r>
              <a:rPr lang="en-US" dirty="0" err="1"/>
              <a:t>naučiti</a:t>
            </a:r>
            <a:r>
              <a:rPr lang="en-US" dirty="0"/>
              <a:t>).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6263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 link vodi na ICT</a:t>
            </a:r>
            <a:r>
              <a:rPr lang="hr-HR" noProof="0" dirty="0"/>
              <a:t>-</a:t>
            </a:r>
            <a:r>
              <a:rPr lang="en-US" noProof="0" dirty="0" err="1"/>
              <a:t>AAC</a:t>
            </a:r>
            <a:r>
              <a:rPr lang="en-US" noProof="0" dirty="0"/>
              <a:t> </a:t>
            </a:r>
            <a:r>
              <a:rPr lang="en-US" noProof="0" dirty="0" err="1"/>
              <a:t>stranicu</a:t>
            </a:r>
            <a:r>
              <a:rPr lang="en-US" noProof="0" dirty="0"/>
              <a:t> s </a:t>
            </a:r>
            <a:r>
              <a:rPr lang="en-US" noProof="0" dirty="0" err="1"/>
              <a:t>opisom</a:t>
            </a:r>
            <a:r>
              <a:rPr lang="en-US" noProof="0" dirty="0"/>
              <a:t> </a:t>
            </a:r>
            <a:r>
              <a:rPr lang="en-US" noProof="0" dirty="0" err="1"/>
              <a:t>Susretnice</a:t>
            </a:r>
            <a:r>
              <a:rPr lang="en-US" noProof="0" dirty="0"/>
              <a:t>, </a:t>
            </a:r>
            <a:r>
              <a:rPr lang="en-US" noProof="0" dirty="0" err="1"/>
              <a:t>potrebno</a:t>
            </a:r>
            <a:r>
              <a:rPr lang="en-US" noProof="0" dirty="0"/>
              <a:t> je </a:t>
            </a:r>
            <a:r>
              <a:rPr lang="en-US" noProof="0" dirty="0" err="1"/>
              <a:t>odabrati</a:t>
            </a:r>
            <a:r>
              <a:rPr lang="en-US" noProof="0" dirty="0"/>
              <a:t> link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onu</a:t>
            </a:r>
            <a:r>
              <a:rPr lang="en-US" noProof="0" dirty="0"/>
              <a:t> </a:t>
            </a:r>
            <a:r>
              <a:rPr lang="en-US" noProof="0" dirty="0" err="1"/>
              <a:t>verziju</a:t>
            </a:r>
            <a:r>
              <a:rPr lang="en-US" noProof="0" dirty="0"/>
              <a:t> </a:t>
            </a:r>
            <a:r>
              <a:rPr lang="en-US" noProof="0" dirty="0" err="1"/>
              <a:t>aplikacije</a:t>
            </a:r>
            <a:r>
              <a:rPr lang="en-US" noProof="0" dirty="0"/>
              <a:t> </a:t>
            </a:r>
            <a:r>
              <a:rPr lang="en-US" noProof="0" dirty="0" err="1"/>
              <a:t>koja</a:t>
            </a:r>
            <a:r>
              <a:rPr lang="en-US" noProof="0" dirty="0"/>
              <a:t> je </a:t>
            </a:r>
            <a:r>
              <a:rPr lang="en-US" noProof="0" dirty="0" err="1"/>
              <a:t>podržana</a:t>
            </a:r>
            <a:r>
              <a:rPr lang="en-US" noProof="0" dirty="0"/>
              <a:t> </a:t>
            </a:r>
            <a:r>
              <a:rPr lang="en-US" noProof="0" dirty="0" err="1"/>
              <a:t>uređajem</a:t>
            </a:r>
            <a:r>
              <a:rPr lang="en-US" noProof="0" dirty="0"/>
              <a:t> (</a:t>
            </a:r>
            <a:r>
              <a:rPr lang="en-US" noProof="0" dirty="0" err="1"/>
              <a:t>pametni</a:t>
            </a:r>
            <a:r>
              <a:rPr lang="en-US" noProof="0" dirty="0"/>
              <a:t> </a:t>
            </a:r>
            <a:r>
              <a:rPr lang="en-US" noProof="0" dirty="0" err="1"/>
              <a:t>telefoni</a:t>
            </a:r>
            <a:r>
              <a:rPr lang="en-US" noProof="0" dirty="0"/>
              <a:t> /</a:t>
            </a:r>
            <a:r>
              <a:rPr lang="en-US" noProof="0" dirty="0" err="1"/>
              <a:t>tableti</a:t>
            </a:r>
            <a:r>
              <a:rPr lang="en-US" noProof="0" dirty="0"/>
              <a:t> s </a:t>
            </a:r>
            <a:r>
              <a:rPr lang="en-US" noProof="0" dirty="0" err="1"/>
              <a:t>operacijskim</a:t>
            </a:r>
            <a:r>
              <a:rPr lang="en-US" noProof="0" dirty="0"/>
              <a:t> </a:t>
            </a:r>
            <a:r>
              <a:rPr lang="en-US" noProof="0" dirty="0" err="1"/>
              <a:t>sustavom</a:t>
            </a:r>
            <a:r>
              <a:rPr lang="en-US" noProof="0" dirty="0"/>
              <a:t> Android </a:t>
            </a:r>
            <a:r>
              <a:rPr lang="en-US" noProof="0" dirty="0" err="1"/>
              <a:t>ili</a:t>
            </a:r>
            <a:r>
              <a:rPr lang="en-US" noProof="0" dirty="0"/>
              <a:t> iOS </a:t>
            </a:r>
            <a:r>
              <a:rPr lang="en-US" noProof="0" dirty="0" err="1"/>
              <a:t>te</a:t>
            </a:r>
            <a:r>
              <a:rPr lang="en-US" noProof="0" dirty="0"/>
              <a:t> web-</a:t>
            </a:r>
            <a:r>
              <a:rPr lang="en-US" noProof="0" dirty="0" err="1"/>
              <a:t>verzije</a:t>
            </a:r>
            <a:r>
              <a:rPr lang="en-US" noProof="0" dirty="0"/>
              <a:t> za </a:t>
            </a:r>
            <a:r>
              <a:rPr lang="en-US" noProof="0" dirty="0" err="1"/>
              <a:t>računalo</a:t>
            </a:r>
            <a:r>
              <a:rPr lang="en-US" noProof="0" dirty="0"/>
              <a:t>, web-</a:t>
            </a:r>
            <a:r>
              <a:rPr lang="en-US" noProof="0" dirty="0" err="1"/>
              <a:t>verzije</a:t>
            </a:r>
            <a:r>
              <a:rPr lang="en-US" noProof="0" dirty="0"/>
              <a:t> se </a:t>
            </a:r>
            <a:r>
              <a:rPr lang="en-US" noProof="0" dirty="0" err="1"/>
              <a:t>mogu</a:t>
            </a:r>
            <a:r>
              <a:rPr lang="en-US" noProof="0" dirty="0"/>
              <a:t> </a:t>
            </a:r>
            <a:r>
              <a:rPr lang="en-US" noProof="0" dirty="0" err="1"/>
              <a:t>pokrenuti</a:t>
            </a:r>
            <a:r>
              <a:rPr lang="en-US" noProof="0" dirty="0"/>
              <a:t> u </a:t>
            </a:r>
            <a:r>
              <a:rPr lang="en-US" noProof="0" dirty="0" err="1"/>
              <a:t>bilo</a:t>
            </a:r>
            <a:r>
              <a:rPr lang="en-US" noProof="0" dirty="0"/>
              <a:t> </a:t>
            </a:r>
            <a:r>
              <a:rPr lang="en-US" noProof="0" dirty="0" err="1"/>
              <a:t>kojem</a:t>
            </a:r>
            <a:r>
              <a:rPr lang="en-US" noProof="0" dirty="0"/>
              <a:t> </a:t>
            </a:r>
            <a:r>
              <a:rPr lang="en-US" noProof="0" dirty="0" err="1"/>
              <a:t>pregledniku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pametnim</a:t>
            </a:r>
            <a:r>
              <a:rPr lang="en-US" noProof="0" dirty="0"/>
              <a:t> </a:t>
            </a:r>
            <a:r>
              <a:rPr lang="en-US" noProof="0" dirty="0" err="1"/>
              <a:t>telefonima</a:t>
            </a:r>
            <a:r>
              <a:rPr lang="en-US" noProof="0" dirty="0"/>
              <a:t> </a:t>
            </a:r>
            <a:r>
              <a:rPr lang="en-US" noProof="0" dirty="0" err="1"/>
              <a:t>ili</a:t>
            </a:r>
            <a:r>
              <a:rPr lang="en-US" noProof="0" dirty="0"/>
              <a:t> </a:t>
            </a:r>
            <a:r>
              <a:rPr lang="en-US" noProof="0" dirty="0" err="1"/>
              <a:t>tabletima</a:t>
            </a:r>
            <a:r>
              <a:rPr lang="en-US" noProof="0" dirty="0"/>
              <a:t>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034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potaknuti</a:t>
            </a:r>
            <a:r>
              <a:rPr lang="en-US" dirty="0"/>
              <a:t> </a:t>
            </a:r>
            <a:r>
              <a:rPr lang="en-US" dirty="0" err="1"/>
              <a:t>nastavnike</a:t>
            </a:r>
            <a:r>
              <a:rPr lang="en-US" dirty="0"/>
              <a:t> da </a:t>
            </a:r>
            <a:r>
              <a:rPr lang="en-US" dirty="0" err="1"/>
              <a:t>predlože</a:t>
            </a:r>
            <a:r>
              <a:rPr lang="en-US" dirty="0"/>
              <a:t>  </a:t>
            </a:r>
            <a:r>
              <a:rPr lang="en-US" dirty="0" err="1"/>
              <a:t>načine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kurikuluma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međupredmetnih</a:t>
            </a:r>
            <a:r>
              <a:rPr lang="en-US" dirty="0"/>
              <a:t> </a:t>
            </a:r>
            <a:r>
              <a:rPr lang="en-US" dirty="0" err="1"/>
              <a:t>tema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56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zamoliti</a:t>
            </a:r>
            <a:r>
              <a:rPr lang="en-US" dirty="0"/>
              <a:t> da </a:t>
            </a:r>
            <a:r>
              <a:rPr lang="en-US" dirty="0" err="1"/>
              <a:t>netko</a:t>
            </a:r>
            <a:r>
              <a:rPr lang="en-US" dirty="0"/>
              <a:t> </a:t>
            </a:r>
            <a:r>
              <a:rPr lang="en-US" dirty="0" err="1"/>
              <a:t>ispriča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o </a:t>
            </a:r>
            <a:r>
              <a:rPr lang="en-US" dirty="0" err="1"/>
              <a:t>školi</a:t>
            </a:r>
            <a:r>
              <a:rPr lang="en-US" dirty="0"/>
              <a:t>: Koliko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, </a:t>
            </a:r>
            <a:r>
              <a:rPr lang="en-US" dirty="0" err="1"/>
              <a:t>nastavnika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je </a:t>
            </a:r>
            <a:r>
              <a:rPr lang="en-US" dirty="0" err="1"/>
              <a:t>osnovana</a:t>
            </a:r>
            <a:r>
              <a:rPr lang="en-US" dirty="0"/>
              <a:t>, </a:t>
            </a:r>
            <a:r>
              <a:rPr lang="en-US" dirty="0" err="1"/>
              <a:t>tradicija</a:t>
            </a:r>
            <a:r>
              <a:rPr lang="en-US" dirty="0"/>
              <a:t>, </a:t>
            </a:r>
            <a:r>
              <a:rPr lang="en-US" dirty="0" err="1"/>
              <a:t>specifičnost</a:t>
            </a:r>
            <a:r>
              <a:rPr lang="en-US" dirty="0"/>
              <a:t>, </a:t>
            </a:r>
            <a:r>
              <a:rPr lang="en-US" dirty="0" err="1"/>
              <a:t>integrira</a:t>
            </a:r>
            <a:r>
              <a:rPr lang="en-US" dirty="0"/>
              <a:t> li </a:t>
            </a:r>
            <a:r>
              <a:rPr lang="en-US" dirty="0" err="1"/>
              <a:t>djecu</a:t>
            </a:r>
            <a:r>
              <a:rPr lang="en-US" dirty="0"/>
              <a:t> s </a:t>
            </a:r>
            <a:r>
              <a:rPr lang="en-US" dirty="0" err="1"/>
              <a:t>teškoćama</a:t>
            </a:r>
            <a:r>
              <a:rPr lang="en-US" dirty="0"/>
              <a:t> u </a:t>
            </a:r>
            <a:r>
              <a:rPr lang="en-US" dirty="0" err="1"/>
              <a:t>razvoju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069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Peter Drucker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smatra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ocem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suvremenog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menadžmenta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Naglasiti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zaključno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b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z</a:t>
            </a:r>
            <a:r>
              <a:rPr lang="hr-H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načaj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poznavanja načina komunikacije općenito i s osobama s invaliditetom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zn</a:t>
            </a:r>
            <a:r>
              <a:rPr lang="hr-H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ačaj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edukacije u području društvene uključenosti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m</a:t>
            </a:r>
            <a:r>
              <a:rPr lang="hr-H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ogućnosti</a:t>
            </a:r>
            <a:r>
              <a:rPr lang="hr-H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razvoja novih rješenja na tragu </a:t>
            </a:r>
            <a:r>
              <a:rPr lang="hr-H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Susretnice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63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navesti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radionice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163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ukratko</a:t>
            </a:r>
            <a:r>
              <a:rPr lang="en-US" dirty="0"/>
              <a:t> </a:t>
            </a:r>
            <a:r>
              <a:rPr lang="en-US" dirty="0" err="1"/>
              <a:t>objasniti</a:t>
            </a:r>
            <a:r>
              <a:rPr lang="en-US" dirty="0"/>
              <a:t> </a:t>
            </a:r>
            <a:r>
              <a:rPr lang="en-US" dirty="0" err="1"/>
              <a:t>pozadinu</a:t>
            </a:r>
            <a:r>
              <a:rPr lang="en-US" dirty="0"/>
              <a:t> </a:t>
            </a:r>
            <a:r>
              <a:rPr lang="en-US" dirty="0" err="1"/>
              <a:t>suradnje</a:t>
            </a:r>
            <a:r>
              <a:rPr lang="en-US" dirty="0"/>
              <a:t> u </a:t>
            </a:r>
            <a:r>
              <a:rPr lang="en-US" dirty="0" err="1"/>
              <a:t>kontekstu</a:t>
            </a:r>
            <a:r>
              <a:rPr lang="en-US" dirty="0"/>
              <a:t> </a:t>
            </a:r>
            <a:r>
              <a:rPr lang="en-US" dirty="0" err="1"/>
              <a:t>slajda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predstavio</a:t>
            </a:r>
            <a:r>
              <a:rPr lang="en-US" dirty="0"/>
              <a:t> </a:t>
            </a:r>
            <a:r>
              <a:rPr lang="en-US" dirty="0" err="1"/>
              <a:t>predavač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objasniti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je </a:t>
            </a:r>
            <a:r>
              <a:rPr lang="en-US" dirty="0" err="1"/>
              <a:t>važno</a:t>
            </a:r>
            <a:r>
              <a:rPr lang="en-US" dirty="0"/>
              <a:t> </a:t>
            </a:r>
            <a:r>
              <a:rPr lang="en-US" dirty="0" err="1"/>
              <a:t>surađivati</a:t>
            </a:r>
            <a:r>
              <a:rPr lang="en-US" dirty="0"/>
              <a:t> u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, </a:t>
            </a:r>
            <a:r>
              <a:rPr lang="en-US" dirty="0" err="1"/>
              <a:t>zašto</a:t>
            </a:r>
            <a:r>
              <a:rPr lang="en-US" dirty="0"/>
              <a:t> je </a:t>
            </a:r>
            <a:r>
              <a:rPr lang="en-US" dirty="0" err="1"/>
              <a:t>važno</a:t>
            </a:r>
            <a:r>
              <a:rPr lang="en-US" dirty="0"/>
              <a:t> </a:t>
            </a:r>
            <a:r>
              <a:rPr lang="en-US" dirty="0" err="1"/>
              <a:t>uključiti</a:t>
            </a:r>
            <a:r>
              <a:rPr lang="en-US" dirty="0"/>
              <a:t> </a:t>
            </a:r>
            <a:r>
              <a:rPr lang="en-US" dirty="0" err="1"/>
              <a:t>operatore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2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ukratko</a:t>
            </a:r>
            <a:r>
              <a:rPr lang="en-US" dirty="0"/>
              <a:t> </a:t>
            </a:r>
            <a:r>
              <a:rPr lang="en-US" dirty="0" err="1"/>
              <a:t>navesti</a:t>
            </a:r>
            <a:r>
              <a:rPr lang="en-US" dirty="0"/>
              <a:t> </a:t>
            </a:r>
            <a:r>
              <a:rPr lang="en-US" dirty="0" err="1"/>
              <a:t>prototip</a:t>
            </a:r>
            <a:r>
              <a:rPr lang="en-US" dirty="0"/>
              <a:t> </a:t>
            </a:r>
            <a:r>
              <a:rPr lang="en-US" dirty="0" err="1"/>
              <a:t>pristupačnog</a:t>
            </a:r>
            <a:r>
              <a:rPr lang="en-US" dirty="0"/>
              <a:t> web-</a:t>
            </a:r>
            <a:r>
              <a:rPr lang="en-US" dirty="0" err="1"/>
              <a:t>sjedišta</a:t>
            </a:r>
            <a:r>
              <a:rPr lang="en-US" dirty="0"/>
              <a:t>, </a:t>
            </a:r>
            <a:r>
              <a:rPr lang="en-US" dirty="0" err="1"/>
              <a:t>mobilne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pripadne</a:t>
            </a:r>
            <a:r>
              <a:rPr lang="en-US" dirty="0"/>
              <a:t> </a:t>
            </a:r>
            <a:r>
              <a:rPr lang="en-US" dirty="0" err="1"/>
              <a:t>metodogologije</a:t>
            </a:r>
            <a:r>
              <a:rPr lang="en-US" dirty="0"/>
              <a:t> (</a:t>
            </a:r>
            <a:r>
              <a:rPr lang="en-US" dirty="0" err="1"/>
              <a:t>navesti</a:t>
            </a:r>
            <a:r>
              <a:rPr lang="en-US" dirty="0"/>
              <a:t> da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javno</a:t>
            </a:r>
            <a:r>
              <a:rPr lang="en-US" dirty="0"/>
              <a:t> </a:t>
            </a:r>
            <a:r>
              <a:rPr lang="en-US" dirty="0" err="1"/>
              <a:t>dostupno</a:t>
            </a:r>
            <a:r>
              <a:rPr lang="en-US" dirty="0"/>
              <a:t>) u </a:t>
            </a:r>
            <a:r>
              <a:rPr lang="en-US" dirty="0" err="1"/>
              <a:t>kontekstu</a:t>
            </a:r>
            <a:r>
              <a:rPr lang="en-US" dirty="0"/>
              <a:t> </a:t>
            </a:r>
            <a:r>
              <a:rPr lang="en-US" dirty="0" err="1"/>
              <a:t>zakonske</a:t>
            </a:r>
            <a:r>
              <a:rPr lang="en-US" dirty="0"/>
              <a:t> regulative,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39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objasniti</a:t>
            </a:r>
            <a:r>
              <a:rPr lang="en-US" dirty="0"/>
              <a:t> </a:t>
            </a:r>
            <a:r>
              <a:rPr lang="en-US" dirty="0" err="1"/>
              <a:t>ukratko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točno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pojedina</a:t>
            </a:r>
            <a:r>
              <a:rPr lang="en-US" dirty="0"/>
              <a:t> </a:t>
            </a:r>
            <a:r>
              <a:rPr lang="en-US" dirty="0" err="1"/>
              <a:t>natuknica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64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slajdovima</a:t>
            </a:r>
            <a:r>
              <a:rPr lang="en-US" dirty="0"/>
              <a:t> je </a:t>
            </a:r>
            <a:r>
              <a:rPr lang="en-US" dirty="0" err="1"/>
              <a:t>prikazan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</a:t>
            </a:r>
            <a:r>
              <a:rPr lang="en-US" dirty="0" err="1"/>
              <a:t>HAKOm</a:t>
            </a:r>
            <a:r>
              <a:rPr lang="en-US" dirty="0"/>
              <a:t> </a:t>
            </a:r>
            <a:r>
              <a:rPr lang="en-US" dirty="0" err="1"/>
              <a:t>Kviz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sadržaju</a:t>
            </a:r>
            <a:r>
              <a:rPr lang="en-US" dirty="0"/>
              <a:t> </a:t>
            </a:r>
            <a:r>
              <a:rPr lang="en-US" dirty="0" err="1"/>
              <a:t>kviza</a:t>
            </a:r>
            <a:r>
              <a:rPr lang="en-US" dirty="0"/>
              <a:t> </a:t>
            </a:r>
            <a:r>
              <a:rPr lang="en-US" dirty="0" err="1"/>
              <a:t>pokretanjem</a:t>
            </a:r>
            <a:r>
              <a:rPr lang="en-US" dirty="0"/>
              <a:t> </a:t>
            </a:r>
            <a:r>
              <a:rPr lang="en-US" dirty="0" err="1"/>
              <a:t>simulacija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taj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vide osoba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slabovidnost</a:t>
            </a:r>
            <a:r>
              <a:rPr lang="en-US" dirty="0"/>
              <a:t> (</a:t>
            </a:r>
            <a:r>
              <a:rPr lang="en-US" dirty="0" err="1"/>
              <a:t>desno</a:t>
            </a:r>
            <a:r>
              <a:rPr lang="en-US" dirty="0"/>
              <a:t> gore)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jednom</a:t>
            </a:r>
            <a:r>
              <a:rPr lang="en-US" dirty="0"/>
              <a:t> od </a:t>
            </a:r>
            <a:r>
              <a:rPr lang="en-US" dirty="0" err="1"/>
              <a:t>varijanti</a:t>
            </a:r>
            <a:r>
              <a:rPr lang="en-US" dirty="0"/>
              <a:t> </a:t>
            </a:r>
            <a:r>
              <a:rPr lang="en-US" dirty="0" err="1"/>
              <a:t>disleksije</a:t>
            </a:r>
            <a:r>
              <a:rPr lang="en-US" dirty="0"/>
              <a:t> (u </a:t>
            </a:r>
            <a:r>
              <a:rPr lang="en-US" dirty="0" err="1"/>
              <a:t>aplikaciji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simulacije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vide osoba s </a:t>
            </a:r>
            <a:r>
              <a:rPr lang="en-US" dirty="0" err="1"/>
              <a:t>teškoćama</a:t>
            </a:r>
            <a:r>
              <a:rPr lang="en-US" dirty="0"/>
              <a:t> </a:t>
            </a:r>
            <a:r>
              <a:rPr lang="en-US" dirty="0" err="1"/>
              <a:t>prepoznavanja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, </a:t>
            </a:r>
            <a:r>
              <a:rPr lang="en-US" dirty="0" err="1"/>
              <a:t>motoričkim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teškoćama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).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ujedno</a:t>
            </a:r>
            <a:r>
              <a:rPr lang="en-US" dirty="0"/>
              <a:t> se </a:t>
            </a:r>
            <a:r>
              <a:rPr lang="en-US" dirty="0" err="1"/>
              <a:t>odgovaranjem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u </a:t>
            </a:r>
            <a:r>
              <a:rPr lang="en-US" dirty="0" err="1"/>
              <a:t>Kvizu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provjeriti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steći</a:t>
            </a:r>
            <a:r>
              <a:rPr lang="en-US" dirty="0"/>
              <a:t> novo) o </a:t>
            </a:r>
            <a:r>
              <a:rPr lang="en-US" dirty="0" err="1"/>
              <a:t>pravima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tržiptu</a:t>
            </a:r>
            <a:r>
              <a:rPr lang="en-US" dirty="0"/>
              <a:t> </a:t>
            </a:r>
            <a:r>
              <a:rPr lang="en-US" dirty="0" err="1"/>
              <a:t>elektroničkih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/>
              <a:t>- </a:t>
            </a:r>
            <a:r>
              <a:rPr lang="en-US" dirty="0" err="1"/>
              <a:t>naglasiti</a:t>
            </a:r>
            <a:r>
              <a:rPr lang="en-US" dirty="0"/>
              <a:t> da je </a:t>
            </a: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besplatno</a:t>
            </a:r>
            <a:r>
              <a:rPr lang="en-US" dirty="0"/>
              <a:t> </a:t>
            </a:r>
            <a:r>
              <a:rPr lang="en-US" dirty="0" err="1"/>
              <a:t>dostupna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www.ict-aac.hr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482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zahtjeva</a:t>
            </a:r>
            <a:r>
              <a:rPr lang="en-US" dirty="0"/>
              <a:t> koji se </a:t>
            </a:r>
            <a:r>
              <a:rPr lang="en-US" dirty="0" err="1"/>
              <a:t>obavezno</a:t>
            </a:r>
            <a:r>
              <a:rPr lang="en-US" dirty="0"/>
              <a:t> </a:t>
            </a:r>
            <a:r>
              <a:rPr lang="en-US" dirty="0" err="1"/>
              <a:t>morao</a:t>
            </a:r>
            <a:r>
              <a:rPr lang="en-US" dirty="0"/>
              <a:t> </a:t>
            </a:r>
            <a:r>
              <a:rPr lang="en-US" dirty="0" err="1"/>
              <a:t>ispuniti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DOS-ova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Carneta</a:t>
            </a:r>
            <a:r>
              <a:rPr lang="en-US" dirty="0"/>
              <a:t> je bio da je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pristupačan</a:t>
            </a:r>
            <a:r>
              <a:rPr lang="en-US" dirty="0"/>
              <a:t>, </a:t>
            </a:r>
            <a:r>
              <a:rPr lang="en-US" dirty="0" err="1"/>
              <a:t>stoga</a:t>
            </a:r>
            <a:r>
              <a:rPr lang="en-US" dirty="0"/>
              <a:t> DOS-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 </a:t>
            </a:r>
            <a:r>
              <a:rPr lang="en-US" dirty="0" err="1"/>
              <a:t>ugrađene</a:t>
            </a:r>
            <a:r>
              <a:rPr lang="en-US" dirty="0"/>
              <a:t> </a:t>
            </a:r>
            <a:r>
              <a:rPr lang="en-US" dirty="0" err="1"/>
              <a:t>opcije</a:t>
            </a:r>
            <a:r>
              <a:rPr lang="en-US" dirty="0"/>
              <a:t> </a:t>
            </a:r>
            <a:r>
              <a:rPr lang="en-US" dirty="0" err="1"/>
              <a:t>pristupačnosti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pitati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li to </a:t>
            </a:r>
            <a:r>
              <a:rPr lang="en-US" dirty="0" err="1"/>
              <a:t>vidjeti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pitati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li </a:t>
            </a:r>
            <a:r>
              <a:rPr lang="en-US" dirty="0" err="1"/>
              <a:t>vidjeli</a:t>
            </a:r>
            <a:r>
              <a:rPr lang="en-US" dirty="0"/>
              <a:t> </a:t>
            </a:r>
            <a:r>
              <a:rPr lang="en-US" dirty="0" err="1"/>
              <a:t>upute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stručnjaci</a:t>
            </a:r>
            <a:r>
              <a:rPr lang="en-US" dirty="0"/>
              <a:t> za </a:t>
            </a:r>
            <a:r>
              <a:rPr lang="en-US" dirty="0" err="1"/>
              <a:t>inkluzivno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kreirali</a:t>
            </a:r>
            <a:r>
              <a:rPr lang="en-US" dirty="0"/>
              <a:t> (a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dostupne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DOS) </a:t>
            </a:r>
            <a:r>
              <a:rPr lang="en-US" dirty="0" err="1"/>
              <a:t>vezano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prilagodbu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cjelina</a:t>
            </a:r>
            <a:r>
              <a:rPr lang="en-US" dirty="0"/>
              <a:t> DOS-ova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15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pojam</a:t>
            </a:r>
            <a:r>
              <a:rPr lang="en-US" dirty="0"/>
              <a:t> 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pristupačnosti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je </a:t>
            </a:r>
            <a:r>
              <a:rPr lang="en-US" dirty="0" err="1"/>
              <a:t>raširen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u </a:t>
            </a:r>
            <a:r>
              <a:rPr lang="en-US" dirty="0" err="1"/>
              <a:t>uporabi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razumjeti</a:t>
            </a:r>
            <a:r>
              <a:rPr lang="en-US" dirty="0"/>
              <a:t>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značenje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en-US" dirty="0" err="1"/>
              <a:t>razviti</a:t>
            </a:r>
            <a:r>
              <a:rPr lang="en-US" dirty="0"/>
              <a:t> </a:t>
            </a:r>
            <a:r>
              <a:rPr lang="en-US" dirty="0" err="1"/>
              <a:t>pristupačni</a:t>
            </a:r>
            <a:r>
              <a:rPr lang="en-US" dirty="0"/>
              <a:t> </a:t>
            </a:r>
            <a:r>
              <a:rPr lang="en-US" dirty="0" err="1"/>
              <a:t>proizvod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analogija</a:t>
            </a:r>
            <a:r>
              <a:rPr lang="en-US" dirty="0"/>
              <a:t> je </a:t>
            </a:r>
            <a:r>
              <a:rPr lang="en-US" dirty="0" err="1"/>
              <a:t>građevinska</a:t>
            </a:r>
            <a:r>
              <a:rPr lang="en-US" dirty="0"/>
              <a:t> pristupačnost – </a:t>
            </a:r>
            <a:r>
              <a:rPr lang="en-US" dirty="0" err="1"/>
              <a:t>često</a:t>
            </a:r>
            <a:r>
              <a:rPr lang="en-US" dirty="0"/>
              <a:t> je  </a:t>
            </a:r>
            <a:r>
              <a:rPr lang="en-US" dirty="0" err="1"/>
              <a:t>implementirana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pogrešan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invaliditetom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s </a:t>
            </a:r>
            <a:r>
              <a:rPr lang="en-US" dirty="0" err="1"/>
              <a:t>invalidskim</a:t>
            </a:r>
            <a:r>
              <a:rPr lang="en-US" dirty="0"/>
              <a:t> </a:t>
            </a:r>
            <a:r>
              <a:rPr lang="en-US" dirty="0" err="1"/>
              <a:t>kolicima</a:t>
            </a:r>
            <a:r>
              <a:rPr lang="en-US" dirty="0"/>
              <a:t>) </a:t>
            </a:r>
            <a:r>
              <a:rPr lang="en-US" dirty="0" err="1"/>
              <a:t>rampe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ulazima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zgrade</a:t>
            </a:r>
            <a:r>
              <a:rPr lang="en-US" dirty="0"/>
              <a:t>, </a:t>
            </a:r>
            <a:r>
              <a:rPr lang="en-US" dirty="0" err="1"/>
              <a:t>pogotovo</a:t>
            </a:r>
            <a:r>
              <a:rPr lang="en-US" dirty="0"/>
              <a:t> </a:t>
            </a:r>
            <a:r>
              <a:rPr lang="en-US" dirty="0" err="1"/>
              <a:t>starije</a:t>
            </a:r>
            <a:r>
              <a:rPr lang="en-US" dirty="0"/>
              <a:t>,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uopće</a:t>
            </a:r>
            <a:r>
              <a:rPr lang="en-US" dirty="0"/>
              <a:t> </a:t>
            </a:r>
            <a:r>
              <a:rPr lang="en-US" dirty="0" err="1"/>
              <a:t>rampe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slična</a:t>
            </a:r>
            <a:r>
              <a:rPr lang="en-US" dirty="0"/>
              <a:t> je </a:t>
            </a:r>
            <a:r>
              <a:rPr lang="en-US" dirty="0" err="1"/>
              <a:t>situacija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webu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softervima</a:t>
            </a:r>
            <a:r>
              <a:rPr lang="en-US" dirty="0"/>
              <a:t> – bez </a:t>
            </a:r>
            <a:r>
              <a:rPr lang="en-US" dirty="0" err="1"/>
              <a:t>pravog</a:t>
            </a:r>
            <a:r>
              <a:rPr lang="en-US" dirty="0"/>
              <a:t> </a:t>
            </a:r>
            <a:r>
              <a:rPr lang="en-US" dirty="0" err="1"/>
              <a:t>znanjai</a:t>
            </a:r>
            <a:r>
              <a:rPr lang="en-US" dirty="0"/>
              <a:t> </a:t>
            </a:r>
            <a:r>
              <a:rPr lang="en-US" dirty="0" err="1"/>
              <a:t>razumijevanja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pojma</a:t>
            </a:r>
            <a:r>
              <a:rPr lang="en-US" dirty="0"/>
              <a:t> se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razviti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 koji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koristiti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- </a:t>
            </a:r>
            <a:r>
              <a:rPr lang="en-US" dirty="0" err="1"/>
              <a:t>potrebno</a:t>
            </a:r>
            <a:r>
              <a:rPr lang="en-US" dirty="0"/>
              <a:t> je da </a:t>
            </a:r>
            <a:r>
              <a:rPr lang="en-US" dirty="0" err="1"/>
              <a:t>razvijena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</a:t>
            </a:r>
            <a:r>
              <a:rPr lang="en-US" dirty="0" err="1"/>
              <a:t>testiraju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invaliditetom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FFFD-AF5C-46CD-8593-4C791768442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1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0951-6317-4489-8D6D-947C8F204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B330B-6E57-485A-8282-F48714FE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98F7E-17F3-4170-9811-F7E5F0B8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87EEC-F599-4000-BC30-73C21A4E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2127-77FC-40A0-A02A-1704B037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B45F3D6-1EB6-40DE-B30C-DEA8C7339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220" y="295661"/>
            <a:ext cx="2173560" cy="2173560"/>
          </a:xfrm>
          <a:prstGeom prst="rect">
            <a:avLst/>
          </a:prstGeom>
        </p:spPr>
      </p:pic>
      <p:pic>
        <p:nvPicPr>
          <p:cNvPr id="8" name="Picture 4" descr="The image “http://i.creativecommons.org/l/by-nc-sa/2.5/hr/88x31.png” cannot be displayed, because it contains errors.">
            <a:extLst>
              <a:ext uri="{FF2B5EF4-FFF2-40B4-BE49-F238E27FC236}">
                <a16:creationId xmlns:a16="http://schemas.microsoft.com/office/drawing/2014/main" id="{E652534D-DBE0-42FF-AA70-21C75E24A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2" y="6564740"/>
            <a:ext cx="830904" cy="29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7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7DD3-AD06-4356-8359-84D3DFA9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17991-8BF4-4928-8995-96E66C9D9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3A81C-470F-43CC-AA08-4CE242B0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EDF6-7EE2-46C0-A915-1E0996B9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F218F-A869-41E5-895B-6B2AD3E7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91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02433-0F3D-437A-9C03-611020928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A1FDD-2166-406B-85D9-EA4369AE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AC57C-3352-4679-BFB4-029568C2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0BF7D-1D82-47D7-877C-C50FDB8C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CC4BA-A3F0-425D-A7DE-66A305C1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35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999B-289D-4D90-989B-B07CFD6F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F8486-D8F4-45DF-8BE3-A3A56AF84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23040-D9A6-4836-B084-189A3A0E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1ED1C-BAA9-47CD-93DC-983B7B77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11B22-1363-458A-A20C-6F41E433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BD16FA6-D862-48C4-B377-C579C8C20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5234" y="230188"/>
            <a:ext cx="1177456" cy="11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57FD-D834-4CA8-9D3C-C64224F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F0493-EBF2-45D6-9261-E80C2161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48C34-FC94-47DB-B565-A3276DBF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4037A-1104-4C6B-A9B0-A694401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D2BD0-BE1E-4704-B50F-B9D8F8E4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384D-54DF-41FE-B01F-FFF38FE0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C90E-F93D-45C6-A61B-2C04E1369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01425-F91F-4A00-AF17-8C4290B87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182C9-3AB1-47E5-88AE-7951E267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7EE6B-6DB2-4612-8759-702FFC78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C1BD-6937-413D-89C6-2162CD84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965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1601-4AF5-41D7-A0E2-10887951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F08CE-4010-403B-AB07-4A8B652F8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C381-8C1C-4EB7-829B-1DD60509F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CCB26-3CA3-494F-8CAD-C80460F37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4AED5-4867-465B-8F2A-041B84BA6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F6D7E-BEF6-4E21-AC85-3B65D6E1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4F290-80B4-4DC6-ACED-67A3AC36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13BE6-6AD9-4CC4-A920-3EF5D808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56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07FE-9F5B-40F6-8812-53D75FBE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B60400-B93A-4BFE-8FD4-6341619F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1736E-EC90-48D1-84D8-02517036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1FB2B-A5B3-47ED-B98B-AAFEF801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10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140C8-CB5E-4750-A9C1-BF466C87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7EF88-1AFB-4645-B287-3F0EBA76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AA52C-0FB4-4B82-9939-13752C30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337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B4DC-8D68-4A60-8BDB-923B616C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21C39-CA5B-41AA-8805-CED6AE70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0D702-E95E-4788-A081-5C6DE3AB2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5A29E-6878-4892-A406-862CC43D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46D37-014F-4F41-896A-FFB65BBB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5D9C0-F33C-47C1-87EA-18B8C06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042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B11E-ED9F-4D07-9431-4012DC3C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1A289-0002-4924-B07A-772CDA4E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52714-0FD9-4B6D-8497-5F0B4D162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CA3CC-DE11-4F66-BDAC-3D40E576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33843-7521-45EC-92AD-56CAA564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99AAD-29E6-4610-8607-A4D63067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44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6173A-7170-4057-ADAA-15529455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FBC9E-4818-4844-B82E-4FDBD36A8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4D724-F10C-47D0-BB9D-8F3A06F98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0D91-A0E5-4B9F-B12C-CB36CF45E8E3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4FA91-6EDA-415F-8567-AEDFCF4D2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6EE15-4E35-4A08-9783-FA72966C8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DCA7-39D7-4352-9BF9-15BCFE2DC8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69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ict-aac.hr/index.php/hr/ict-aac-razvijene-aplikacije/apple-ios-aplikacije/susretnica" TargetMode="External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25B0-E3E1-4A45-8602-DD948DBFA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Susretnica</a:t>
            </a:r>
            <a:r>
              <a:rPr lang="en-US" dirty="0"/>
              <a:t> u </a:t>
            </a:r>
            <a:r>
              <a:rPr lang="en-US" dirty="0" err="1"/>
              <a:t>školi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za </a:t>
            </a:r>
            <a:r>
              <a:rPr lang="en-US" dirty="0" err="1"/>
              <a:t>nastavnike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C5C61-01C4-4D90-B528-F892D4A67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6125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prezime</a:t>
            </a:r>
            <a:r>
              <a:rPr lang="en-US" dirty="0"/>
              <a:t> </a:t>
            </a:r>
            <a:r>
              <a:rPr lang="en-US" dirty="0" err="1"/>
              <a:t>predavača</a:t>
            </a:r>
            <a:r>
              <a:rPr lang="en-US" dirty="0"/>
              <a:t>, </a:t>
            </a:r>
            <a:r>
              <a:rPr lang="en-US" dirty="0" err="1"/>
              <a:t>institucija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mjesto</a:t>
            </a:r>
            <a:endParaRPr lang="en-US" dirty="0"/>
          </a:p>
          <a:p>
            <a:r>
              <a:rPr lang="en-US" dirty="0"/>
              <a:t>Datum </a:t>
            </a:r>
            <a:r>
              <a:rPr lang="en-US" dirty="0" err="1"/>
              <a:t>održavanja</a:t>
            </a:r>
            <a:r>
              <a:rPr lang="en-US" dirty="0"/>
              <a:t> </a:t>
            </a:r>
            <a:r>
              <a:rPr lang="en-US" dirty="0" err="1"/>
              <a:t>radionice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038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6DED-D06A-4ECF-BAE3-AD925DA1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7" y="372077"/>
            <a:ext cx="10515600" cy="1325563"/>
          </a:xfrm>
        </p:spPr>
        <p:txBody>
          <a:bodyPr/>
          <a:lstStyle/>
          <a:p>
            <a:r>
              <a:rPr lang="en-US" b="1" dirty="0" err="1"/>
              <a:t>Digitalna</a:t>
            </a:r>
            <a:r>
              <a:rPr lang="en-US" b="1" dirty="0"/>
              <a:t> pristupačnost </a:t>
            </a:r>
            <a:r>
              <a:rPr lang="en-US" dirty="0"/>
              <a:t>–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HAKOM</a:t>
            </a:r>
            <a:r>
              <a:rPr lang="en-US" dirty="0"/>
              <a:t> </a:t>
            </a:r>
            <a:r>
              <a:rPr lang="en-US" dirty="0" err="1"/>
              <a:t>Kviz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5329C-3B4F-4673-9102-906EBFE81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54" r="30313" b="6835"/>
          <a:stretch/>
        </p:blipFill>
        <p:spPr bwMode="auto">
          <a:xfrm>
            <a:off x="6450265" y="1786894"/>
            <a:ext cx="3440977" cy="1963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21373-C406-41F9-BD91-9E22C60C4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3984" r="30756" b="7031"/>
          <a:stretch/>
        </p:blipFill>
        <p:spPr bwMode="auto">
          <a:xfrm>
            <a:off x="1194754" y="2497197"/>
            <a:ext cx="4546983" cy="2941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F93376-C618-493C-A11B-DF113FDC4F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651" r="30202" b="5850"/>
          <a:stretch/>
        </p:blipFill>
        <p:spPr bwMode="auto">
          <a:xfrm>
            <a:off x="6557748" y="4142101"/>
            <a:ext cx="3333494" cy="1920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1DA22-2F0C-4812-98FE-0248064AB1E2}"/>
              </a:ext>
            </a:extLst>
          </p:cNvPr>
          <p:cNvSpPr txBox="1"/>
          <p:nvPr/>
        </p:nvSpPr>
        <p:spPr>
          <a:xfrm>
            <a:off x="562781" y="6238551"/>
            <a:ext cx="1013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http://</a:t>
            </a:r>
            <a:r>
              <a:rPr lang="hr-HR" dirty="0" err="1"/>
              <a:t>www.ict-aac.hr</a:t>
            </a:r>
            <a:r>
              <a:rPr lang="hr-HR" dirty="0"/>
              <a:t>/</a:t>
            </a:r>
            <a:r>
              <a:rPr lang="hr-HR" dirty="0" err="1"/>
              <a:t>index.php</a:t>
            </a:r>
            <a:r>
              <a:rPr lang="hr-HR" dirty="0"/>
              <a:t>/</a:t>
            </a:r>
            <a:r>
              <a:rPr lang="hr-HR" dirty="0" err="1"/>
              <a:t>hr</a:t>
            </a:r>
            <a:r>
              <a:rPr lang="hr-HR" dirty="0"/>
              <a:t>/</a:t>
            </a:r>
            <a:r>
              <a:rPr lang="hr-HR" dirty="0" err="1"/>
              <a:t>ict</a:t>
            </a:r>
            <a:r>
              <a:rPr lang="hr-HR" dirty="0"/>
              <a:t>-</a:t>
            </a:r>
            <a:r>
              <a:rPr lang="hr-HR" dirty="0" err="1"/>
              <a:t>aac</a:t>
            </a:r>
            <a:r>
              <a:rPr lang="hr-HR" dirty="0"/>
              <a:t>-razvijene-aplikacije/web-aplikacije/hakom-kviz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A242F-9E52-4F31-AEC5-F084F8E3DE23}"/>
              </a:ext>
            </a:extLst>
          </p:cNvPr>
          <p:cNvSpPr txBox="1"/>
          <p:nvPr/>
        </p:nvSpPr>
        <p:spPr>
          <a:xfrm>
            <a:off x="562781" y="6485923"/>
            <a:ext cx="459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http://</a:t>
            </a:r>
            <a:r>
              <a:rPr lang="hr-HR" dirty="0" err="1"/>
              <a:t>pristupacnost.hakom.hr</a:t>
            </a:r>
            <a:r>
              <a:rPr lang="hr-H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688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7F84-FF47-4D6C-8F45-9096080C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35" y="321484"/>
            <a:ext cx="10515600" cy="1325563"/>
          </a:xfrm>
        </p:spPr>
        <p:txBody>
          <a:bodyPr/>
          <a:lstStyle/>
          <a:p>
            <a:r>
              <a:rPr lang="en-US" b="1" dirty="0" err="1"/>
              <a:t>Digitalna</a:t>
            </a:r>
            <a:r>
              <a:rPr lang="en-US" b="1" dirty="0"/>
              <a:t> </a:t>
            </a:r>
            <a:r>
              <a:rPr lang="en-US" b="1" dirty="0" err="1"/>
              <a:t>pristupačnost</a:t>
            </a:r>
            <a:r>
              <a:rPr lang="en-US" b="1" dirty="0"/>
              <a:t>- </a:t>
            </a:r>
            <a:r>
              <a:rPr lang="en-US" dirty="0" err="1"/>
              <a:t>primjer</a:t>
            </a:r>
            <a:r>
              <a:rPr lang="en-US" dirty="0"/>
              <a:t> DOS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BD3B-7A73-460A-97EF-161B74874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AFD5B-0735-484A-824B-8B86A7F06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29" y="4118169"/>
            <a:ext cx="5327503" cy="2374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6F4F1-B56F-4BF6-BDF4-353193826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26" y="1579774"/>
            <a:ext cx="6071751" cy="209281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B0EBEAB-77CA-4D52-A1B2-90B8E47B8936}"/>
              </a:ext>
            </a:extLst>
          </p:cNvPr>
          <p:cNvSpPr/>
          <p:nvPr/>
        </p:nvSpPr>
        <p:spPr>
          <a:xfrm>
            <a:off x="9984828" y="3794235"/>
            <a:ext cx="1960782" cy="1857281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962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2181-45A3-4E22-89A3-754072B5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Digitalna</a:t>
            </a:r>
            <a:r>
              <a:rPr lang="en-US" b="1" dirty="0"/>
              <a:t> pristupačnost</a:t>
            </a:r>
            <a:r>
              <a:rPr lang="en-US" dirty="0"/>
              <a:t> - </a:t>
            </a:r>
            <a:r>
              <a:rPr lang="en-US" dirty="0" err="1"/>
              <a:t>definicija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B841F-5330-45C6-B374-69104EA79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</a:t>
            </a:r>
            <a:r>
              <a:rPr lang="hr-HR" dirty="0"/>
              <a:t>jer</a:t>
            </a:r>
            <a:r>
              <a:rPr lang="en-US" dirty="0"/>
              <a:t>a</a:t>
            </a:r>
            <a:r>
              <a:rPr lang="hr-HR" dirty="0"/>
              <a:t> u kojoj su neki računalni program, mrežna</a:t>
            </a:r>
            <a:r>
              <a:rPr lang="en-US" dirty="0"/>
              <a:t> </a:t>
            </a:r>
            <a:r>
              <a:rPr lang="hr-HR" dirty="0"/>
              <a:t>stranica ili uređaj - a koji su zasnovani na informacijskoj i komunikacijskoj tehnologiji -</a:t>
            </a:r>
            <a:r>
              <a:rPr lang="en-US" dirty="0"/>
              <a:t> </a:t>
            </a:r>
            <a:r>
              <a:rPr lang="hr-HR" dirty="0"/>
              <a:t>prihvatljivi i pogodni za korištenje od strane osoba s invaliditetom, kao i osoba starije</a:t>
            </a:r>
            <a:r>
              <a:rPr lang="en-US" dirty="0"/>
              <a:t> </a:t>
            </a:r>
            <a:r>
              <a:rPr lang="hr-HR" dirty="0"/>
              <a:t>životne dobi.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6D128-B1AD-4BAA-B894-6263B222D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43" t="2178"/>
          <a:stretch/>
        </p:blipFill>
        <p:spPr>
          <a:xfrm>
            <a:off x="2394010" y="3998737"/>
            <a:ext cx="2073059" cy="2367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8EF33F-2B18-49B9-B1BA-DA554A59B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928" y="3944005"/>
            <a:ext cx="4308422" cy="24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0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EFD1-CE56-4443-AD40-1936FFAB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uključenost</a:t>
            </a:r>
            <a:r>
              <a:rPr lang="en-US" dirty="0"/>
              <a:t> / D</a:t>
            </a:r>
            <a:r>
              <a:rPr lang="hr-HR" dirty="0" err="1"/>
              <a:t>igitalna</a:t>
            </a:r>
            <a:r>
              <a:rPr lang="hr-HR" dirty="0"/>
              <a:t> inkluzija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BDBF-2B92-4A8A-B45E-D9DE3CA37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</a:t>
            </a:r>
            <a:r>
              <a:rPr lang="hr-HR" sz="2400" dirty="0" err="1"/>
              <a:t>rilagodb</a:t>
            </a:r>
            <a:r>
              <a:rPr lang="en-US" sz="2400" dirty="0"/>
              <a:t>a</a:t>
            </a:r>
            <a:r>
              <a:rPr lang="hr-HR" sz="2400" dirty="0"/>
              <a:t> postojećih ili razvoj novih usluga zasnovanih na informacijskoj i</a:t>
            </a:r>
            <a:r>
              <a:rPr lang="en-US" sz="2400" dirty="0"/>
              <a:t> </a:t>
            </a:r>
            <a:r>
              <a:rPr lang="hr-HR" sz="2400" dirty="0"/>
              <a:t>komunikacijskoj tehnologiji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osobama</a:t>
            </a:r>
            <a:r>
              <a:rPr lang="en-US" sz="2400" dirty="0"/>
              <a:t> s invaliditetom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starijim</a:t>
            </a:r>
            <a:r>
              <a:rPr lang="en-US" sz="2400" dirty="0"/>
              <a:t> </a:t>
            </a:r>
            <a:r>
              <a:rPr lang="en-US" sz="2400" dirty="0" err="1"/>
              <a:t>osobama</a:t>
            </a:r>
            <a:r>
              <a:rPr lang="en-US" sz="2400" dirty="0"/>
              <a:t> </a:t>
            </a:r>
            <a:r>
              <a:rPr lang="en-US" sz="2400" dirty="0" err="1"/>
              <a:t>omogućuju</a:t>
            </a:r>
            <a:r>
              <a:rPr lang="en-US" sz="2400" dirty="0"/>
              <a:t> </a:t>
            </a:r>
            <a:r>
              <a:rPr lang="en-US" sz="2400" dirty="0" err="1"/>
              <a:t>učinkovitu</a:t>
            </a:r>
            <a:r>
              <a:rPr lang="hr-HR" sz="2400" dirty="0"/>
              <a:t> komunikaciju, pristup</a:t>
            </a:r>
            <a:r>
              <a:rPr lang="en-US" sz="2400" dirty="0"/>
              <a:t> </a:t>
            </a:r>
            <a:r>
              <a:rPr lang="hr-HR" sz="2400" dirty="0"/>
              <a:t>informacijama i podršku pri edukaciji</a:t>
            </a:r>
            <a:r>
              <a:rPr lang="en-US" sz="2400" dirty="0"/>
              <a:t> – </a:t>
            </a:r>
            <a:r>
              <a:rPr lang="en-US" sz="2400" dirty="0" err="1"/>
              <a:t>posljedično</a:t>
            </a:r>
            <a:r>
              <a:rPr lang="en-US" sz="2400" dirty="0"/>
              <a:t> </a:t>
            </a:r>
            <a:r>
              <a:rPr lang="en-US" sz="2400" dirty="0" err="1"/>
              <a:t>veću</a:t>
            </a:r>
            <a:r>
              <a:rPr lang="en-US" sz="2400" dirty="0"/>
              <a:t> </a:t>
            </a:r>
            <a:r>
              <a:rPr lang="en-US" sz="2400" dirty="0" err="1"/>
              <a:t>društvenu</a:t>
            </a:r>
            <a:r>
              <a:rPr lang="en-US" sz="2400" dirty="0"/>
              <a:t> </a:t>
            </a:r>
            <a:r>
              <a:rPr lang="en-US" sz="2400" dirty="0" err="1"/>
              <a:t>uključenosti</a:t>
            </a: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148D3-5BFD-4A8B-9E44-44100D451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639" y="3942080"/>
            <a:ext cx="3557572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7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880D-5F36-4F22-85FD-A10E12B0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Ozbiljne</a:t>
            </a:r>
            <a:r>
              <a:rPr lang="en-US" dirty="0"/>
              <a:t> </a:t>
            </a:r>
            <a:r>
              <a:rPr lang="en-US" dirty="0" err="1"/>
              <a:t>igre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42CB8-F2D2-4DC9-8B53-8857A56B7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sz="2400" dirty="0" err="1"/>
              <a:t>Igre</a:t>
            </a:r>
            <a:r>
              <a:rPr lang="en-US" sz="2400" dirty="0"/>
              <a:t> </a:t>
            </a:r>
            <a:r>
              <a:rPr lang="en-US" sz="2400" dirty="0" err="1"/>
              <a:t>dizajnirane</a:t>
            </a:r>
            <a:r>
              <a:rPr lang="en-US" sz="2400" dirty="0"/>
              <a:t> </a:t>
            </a:r>
            <a:r>
              <a:rPr lang="en-US" sz="2400" dirty="0" err="1"/>
              <a:t>tako</a:t>
            </a:r>
            <a:r>
              <a:rPr lang="en-US" sz="2400" dirty="0"/>
              <a:t> da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prvotna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jedina</a:t>
            </a:r>
            <a:r>
              <a:rPr lang="en-US" sz="2400" dirty="0"/>
              <a:t> </a:t>
            </a:r>
            <a:r>
              <a:rPr lang="en-US" sz="2400" dirty="0" err="1"/>
              <a:t>svrha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zabava</a:t>
            </a:r>
            <a:r>
              <a:rPr lang="en-US" sz="2400" dirty="0"/>
              <a:t>, </a:t>
            </a:r>
            <a:r>
              <a:rPr lang="en-US" sz="2400" dirty="0" err="1"/>
              <a:t>već</a:t>
            </a:r>
            <a:r>
              <a:rPr lang="en-US" sz="2400" dirty="0"/>
              <a:t> </a:t>
            </a:r>
            <a:r>
              <a:rPr lang="en-US" sz="2400" dirty="0" err="1"/>
              <a:t>imaju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edukacijski</a:t>
            </a:r>
            <a:r>
              <a:rPr lang="en-US" sz="2400" dirty="0"/>
              <a:t>, </a:t>
            </a:r>
            <a:r>
              <a:rPr lang="en-US" sz="2400" dirty="0" err="1"/>
              <a:t>istraživački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humanistički</a:t>
            </a:r>
            <a:r>
              <a:rPr lang="en-US" sz="2400" dirty="0"/>
              <a:t> </a:t>
            </a:r>
            <a:r>
              <a:rPr lang="en-US" sz="2400" dirty="0" err="1"/>
              <a:t>aspekt</a:t>
            </a:r>
            <a:r>
              <a:rPr lang="en-US" sz="2400" dirty="0"/>
              <a:t> </a:t>
            </a:r>
          </a:p>
          <a:p>
            <a:pPr lvl="1"/>
            <a:r>
              <a:rPr lang="en-US" sz="2000" b="1" dirty="0" err="1"/>
              <a:t>povezuju</a:t>
            </a:r>
            <a:r>
              <a:rPr lang="en-US" sz="2000" dirty="0"/>
              <a:t> </a:t>
            </a:r>
            <a:r>
              <a:rPr lang="en-US" sz="2000" dirty="0" err="1"/>
              <a:t>tehnologije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razvojne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igara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područja</a:t>
            </a:r>
            <a:r>
              <a:rPr lang="en-US" sz="2000" dirty="0"/>
              <a:t> </a:t>
            </a:r>
            <a:r>
              <a:rPr lang="en-US" sz="2000" dirty="0" err="1"/>
              <a:t>rehabilitacije</a:t>
            </a:r>
            <a:r>
              <a:rPr lang="en-US" sz="2000" dirty="0"/>
              <a:t>, </a:t>
            </a:r>
            <a:r>
              <a:rPr lang="en-US" sz="2000" dirty="0" err="1"/>
              <a:t>pedagogije</a:t>
            </a:r>
            <a:r>
              <a:rPr lang="en-US" sz="2000" dirty="0"/>
              <a:t>, </a:t>
            </a:r>
            <a:r>
              <a:rPr lang="en-US" sz="2000" dirty="0" err="1"/>
              <a:t>psihologije</a:t>
            </a:r>
            <a:r>
              <a:rPr lang="en-US" sz="2000" dirty="0"/>
              <a:t>, </a:t>
            </a:r>
            <a:r>
              <a:rPr lang="en-US" sz="2000" dirty="0" err="1"/>
              <a:t>sporta</a:t>
            </a:r>
            <a:r>
              <a:rPr lang="en-US" sz="2000" dirty="0"/>
              <a:t> u </a:t>
            </a:r>
            <a:r>
              <a:rPr lang="en-US" sz="2000" dirty="0" err="1"/>
              <a:t>svrhu</a:t>
            </a:r>
            <a:r>
              <a:rPr lang="en-US" sz="2000" dirty="0"/>
              <a:t> </a:t>
            </a:r>
            <a:r>
              <a:rPr lang="en-US" sz="2000" dirty="0" err="1"/>
              <a:t>razvijanja</a:t>
            </a:r>
            <a:r>
              <a:rPr lang="en-US" sz="2000" dirty="0"/>
              <a:t> </a:t>
            </a:r>
            <a:r>
              <a:rPr lang="en-US" sz="2000" dirty="0" err="1"/>
              <a:t>specifičnih</a:t>
            </a:r>
            <a:r>
              <a:rPr lang="en-US" sz="2000" dirty="0"/>
              <a:t> </a:t>
            </a:r>
            <a:r>
              <a:rPr lang="en-US" sz="2000" dirty="0" err="1"/>
              <a:t>vještina</a:t>
            </a:r>
            <a:endParaRPr lang="en-US" sz="2000" dirty="0"/>
          </a:p>
          <a:p>
            <a:r>
              <a:rPr lang="en-US" sz="2400" dirty="0" err="1"/>
              <a:t>Koriste</a:t>
            </a:r>
            <a:r>
              <a:rPr lang="en-US" sz="2400" dirty="0"/>
              <a:t> se u </a:t>
            </a:r>
            <a:r>
              <a:rPr lang="en-US" sz="2400" dirty="0" err="1"/>
              <a:t>različitim</a:t>
            </a:r>
            <a:r>
              <a:rPr lang="en-US" sz="2400" dirty="0"/>
              <a:t> </a:t>
            </a:r>
            <a:r>
              <a:rPr lang="en-US" sz="2400" dirty="0" err="1"/>
              <a:t>industrijama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granama</a:t>
            </a:r>
            <a:r>
              <a:rPr lang="en-US" sz="2400" dirty="0"/>
              <a:t> </a:t>
            </a:r>
            <a:r>
              <a:rPr lang="en-US" sz="2400" dirty="0" err="1"/>
              <a:t>ljudske</a:t>
            </a:r>
            <a:r>
              <a:rPr lang="en-US" sz="2400" dirty="0"/>
              <a:t> </a:t>
            </a:r>
            <a:r>
              <a:rPr lang="en-US" sz="2400" dirty="0" err="1"/>
              <a:t>djelatnosti</a:t>
            </a:r>
            <a:r>
              <a:rPr lang="en-US" sz="2400" dirty="0"/>
              <a:t> (</a:t>
            </a:r>
            <a:r>
              <a:rPr lang="en-US" sz="2400" dirty="0" err="1"/>
              <a:t>edukacija</a:t>
            </a:r>
            <a:r>
              <a:rPr lang="en-US" sz="2400" dirty="0"/>
              <a:t>, </a:t>
            </a:r>
            <a:r>
              <a:rPr lang="en-US" sz="2400" dirty="0" err="1"/>
              <a:t>medicina</a:t>
            </a:r>
            <a:r>
              <a:rPr lang="en-US" sz="2400" dirty="0"/>
              <a:t>, </a:t>
            </a:r>
            <a:r>
              <a:rPr lang="en-US" sz="2400" dirty="0" err="1"/>
              <a:t>vojno</a:t>
            </a:r>
            <a:r>
              <a:rPr lang="en-US" sz="2400" dirty="0"/>
              <a:t> </a:t>
            </a:r>
            <a:r>
              <a:rPr lang="en-US" sz="2400" dirty="0" err="1"/>
              <a:t>područje</a:t>
            </a:r>
            <a:r>
              <a:rPr lang="en-US" sz="2400" dirty="0"/>
              <a:t>, </a:t>
            </a:r>
            <a:r>
              <a:rPr lang="en-US" sz="2400" dirty="0" err="1"/>
              <a:t>projektni</a:t>
            </a:r>
            <a:r>
              <a:rPr lang="en-US" sz="2400" dirty="0"/>
              <a:t> </a:t>
            </a:r>
            <a:r>
              <a:rPr lang="en-US" sz="2400" dirty="0" err="1"/>
              <a:t>menadžment</a:t>
            </a:r>
            <a:r>
              <a:rPr lang="en-US" sz="2400" dirty="0"/>
              <a:t>...)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6A18C-EFDF-4679-AC93-417CC47B0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45" y="4664468"/>
            <a:ext cx="2882950" cy="19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4506-EACA-4465-9E65-7542706A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Primjeri</a:t>
            </a:r>
            <a:r>
              <a:rPr lang="en-US" dirty="0"/>
              <a:t> </a:t>
            </a:r>
            <a:r>
              <a:rPr lang="en-US" dirty="0" err="1"/>
              <a:t>ozbiljnih</a:t>
            </a:r>
            <a:r>
              <a:rPr lang="en-US" dirty="0"/>
              <a:t> </a:t>
            </a:r>
            <a:r>
              <a:rPr lang="en-US" dirty="0" err="1"/>
              <a:t>igara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CC74C-5B44-46EB-B4F0-E457B0F7B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2F93A0-1167-4A6F-9C93-063721112D2E}"/>
              </a:ext>
            </a:extLst>
          </p:cNvPr>
          <p:cNvGrpSpPr/>
          <p:nvPr/>
        </p:nvGrpSpPr>
        <p:grpSpPr>
          <a:xfrm>
            <a:off x="6551045" y="3280176"/>
            <a:ext cx="3786570" cy="2363677"/>
            <a:chOff x="6657654" y="2656372"/>
            <a:chExt cx="3997076" cy="25724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043FF5-7011-4DC2-8ADB-FF1D211B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7654" y="3230259"/>
              <a:ext cx="3997076" cy="19985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462EBE-3E98-4FE0-80D0-B2E20419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654" y="2656372"/>
              <a:ext cx="1774090" cy="4389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DEE900D-7843-4DD9-BC44-0D85DE11D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619" y="1690688"/>
            <a:ext cx="4124007" cy="2371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457791-4B53-4527-A2DD-846857C38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960" y="4350904"/>
            <a:ext cx="3631882" cy="2263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F5EF1F-AA94-47B1-8514-BCD4D0B04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699" y="365125"/>
            <a:ext cx="3175922" cy="23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32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B135-357D-454F-99D3-72D15D9F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Rasprava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B879-2078-403C-83FF-489EC432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b="1" dirty="0" err="1"/>
              <a:t>digitalne</a:t>
            </a:r>
            <a:r>
              <a:rPr lang="en-US" b="1" dirty="0"/>
              <a:t> </a:t>
            </a:r>
            <a:r>
              <a:rPr lang="en-US" b="1" dirty="0" err="1"/>
              <a:t>tehnologije</a:t>
            </a:r>
            <a:r>
              <a:rPr lang="en-US" b="1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ozbiljne</a:t>
            </a:r>
            <a:r>
              <a:rPr lang="en-US" b="1" dirty="0"/>
              <a:t> </a:t>
            </a:r>
            <a:r>
              <a:rPr lang="en-US" b="1" dirty="0" err="1"/>
              <a:t>igre</a:t>
            </a:r>
            <a:r>
              <a:rPr lang="en-US" b="1" dirty="0"/>
              <a:t> </a:t>
            </a:r>
            <a:r>
              <a:rPr lang="en-US" dirty="0" err="1"/>
              <a:t>izdvojili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primjere</a:t>
            </a:r>
            <a:r>
              <a:rPr lang="en-US" dirty="0"/>
              <a:t> </a:t>
            </a:r>
            <a:r>
              <a:rPr lang="en-US" dirty="0" err="1"/>
              <a:t>dobrih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za </a:t>
            </a:r>
            <a:r>
              <a:rPr lang="en-US" dirty="0" err="1"/>
              <a:t>primjenu</a:t>
            </a:r>
            <a:r>
              <a:rPr lang="en-US" dirty="0"/>
              <a:t> u </a:t>
            </a:r>
            <a:r>
              <a:rPr lang="en-US" dirty="0" err="1"/>
              <a:t>nastavnim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Dobra </a:t>
            </a:r>
            <a:r>
              <a:rPr lang="en-US" dirty="0" err="1"/>
              <a:t>iskustva</a:t>
            </a:r>
            <a:r>
              <a:rPr lang="en-US" dirty="0"/>
              <a:t>? </a:t>
            </a:r>
            <a:r>
              <a:rPr lang="en-US" dirty="0" err="1"/>
              <a:t>Loša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E22FC-48C5-4113-BCEA-C93FC08BE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7" t="16271" r="7325" b="35139"/>
          <a:stretch/>
        </p:blipFill>
        <p:spPr>
          <a:xfrm>
            <a:off x="8301519" y="4657986"/>
            <a:ext cx="3585680" cy="20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7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1FCF-3455-44E2-A30D-59113EB3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Djeca</a:t>
            </a:r>
            <a:r>
              <a:rPr lang="pl-PL" dirty="0"/>
              <a:t> s </a:t>
            </a:r>
            <a:r>
              <a:rPr lang="pl-PL" dirty="0" err="1"/>
              <a:t>teškoćama</a:t>
            </a:r>
            <a:r>
              <a:rPr lang="pl-PL" dirty="0"/>
              <a:t> u </a:t>
            </a:r>
            <a:r>
              <a:rPr lang="pl-PL" dirty="0" err="1"/>
              <a:t>razvoju</a:t>
            </a:r>
            <a:r>
              <a:rPr lang="pl-PL" dirty="0"/>
              <a:t> i </a:t>
            </a:r>
            <a:r>
              <a:rPr lang="pl-PL" dirty="0" err="1"/>
              <a:t>komunikacija</a:t>
            </a:r>
            <a:br>
              <a:rPr lang="pl-PL" dirty="0"/>
            </a:br>
            <a:r>
              <a:rPr lang="pl-PL" dirty="0"/>
              <a:t>s </a:t>
            </a:r>
            <a:r>
              <a:rPr lang="pl-PL" dirty="0" err="1"/>
              <a:t>vršnjacima</a:t>
            </a:r>
            <a:endParaRPr lang="hr-HR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D1A94-B8B0-4AE5-AF31-48AF419C3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Na koji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djeca</a:t>
            </a:r>
            <a:r>
              <a:rPr lang="en-US" dirty="0"/>
              <a:t> </a:t>
            </a:r>
            <a:r>
              <a:rPr lang="en-US" dirty="0" err="1"/>
              <a:t>komuniciraju</a:t>
            </a:r>
            <a:r>
              <a:rPr lang="en-US" dirty="0"/>
              <a:t> s </a:t>
            </a:r>
            <a:r>
              <a:rPr lang="en-US" dirty="0" err="1"/>
              <a:t>vršnjacima</a:t>
            </a:r>
            <a:r>
              <a:rPr lang="en-US" dirty="0"/>
              <a:t> koji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teškoće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? </a:t>
            </a:r>
          </a:p>
          <a:p>
            <a:r>
              <a:rPr lang="en-US" dirty="0" err="1"/>
              <a:t>Dobri</a:t>
            </a:r>
            <a:r>
              <a:rPr lang="en-US" dirty="0"/>
              <a:t> </a:t>
            </a:r>
            <a:r>
              <a:rPr lang="en-US" dirty="0" err="1"/>
              <a:t>primjeri</a:t>
            </a:r>
            <a:r>
              <a:rPr lang="en-US" dirty="0"/>
              <a:t>?</a:t>
            </a:r>
          </a:p>
          <a:p>
            <a:r>
              <a:rPr lang="en-US" dirty="0"/>
              <a:t>Ima li </a:t>
            </a:r>
            <a:r>
              <a:rPr lang="en-US" dirty="0" err="1"/>
              <a:t>mjesta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 </a:t>
            </a:r>
            <a:r>
              <a:rPr lang="en-US" dirty="0" err="1"/>
              <a:t>vještina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?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01071-635A-451A-A712-A9CB465FF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7" t="16271" r="7325" b="35139"/>
          <a:stretch/>
        </p:blipFill>
        <p:spPr>
          <a:xfrm>
            <a:off x="8301519" y="4657986"/>
            <a:ext cx="3585680" cy="20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86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FF2C-5711-4DD4-88DC-39125D22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Komunikacija</a:t>
            </a:r>
            <a:r>
              <a:rPr lang="en-US" dirty="0"/>
              <a:t> s </a:t>
            </a:r>
            <a:r>
              <a:rPr lang="en-US" dirty="0" err="1"/>
              <a:t>osobama</a:t>
            </a:r>
            <a:r>
              <a:rPr lang="en-US" dirty="0"/>
              <a:t> s invaliditetom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57463-807E-4CAF-BA82-50B8CA54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Predstavnik</a:t>
            </a:r>
            <a:r>
              <a:rPr lang="en-US" dirty="0"/>
              <a:t> </a:t>
            </a:r>
            <a:r>
              <a:rPr lang="en-US" dirty="0" err="1"/>
              <a:t>OSI</a:t>
            </a:r>
            <a:r>
              <a:rPr lang="en-US" dirty="0"/>
              <a:t> – </a:t>
            </a:r>
            <a:r>
              <a:rPr lang="en-US" dirty="0" err="1"/>
              <a:t>predstavljanje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iznošenje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svakodnevnog</a:t>
            </a:r>
            <a:r>
              <a:rPr lang="en-US" dirty="0"/>
              <a:t> </a:t>
            </a:r>
            <a:r>
              <a:rPr lang="en-US" dirty="0" err="1"/>
              <a:t>života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413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4BF4-F89D-4351-A6AE-5E8F1664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Isprobajte</a:t>
            </a:r>
            <a:r>
              <a:rPr lang="en-US" dirty="0"/>
              <a:t> </a:t>
            </a:r>
            <a:r>
              <a:rPr lang="en-US" dirty="0" err="1"/>
              <a:t>aplikaciju</a:t>
            </a:r>
            <a:r>
              <a:rPr lang="en-US" dirty="0"/>
              <a:t> </a:t>
            </a:r>
            <a:r>
              <a:rPr lang="en-US" dirty="0" err="1"/>
              <a:t>Susretnica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6FB99-DA97-42E3-BC42-5B609C9B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hr-HR" dirty="0"/>
              <a:t>smišljena u svrhu podizanja svijesti o važnosti ispravnog </a:t>
            </a:r>
            <a:r>
              <a:rPr lang="en-US" dirty="0" err="1"/>
              <a:t>komuniciranja</a:t>
            </a:r>
            <a:r>
              <a:rPr lang="en-US" dirty="0"/>
              <a:t> s</a:t>
            </a:r>
            <a:r>
              <a:rPr lang="hr-HR" dirty="0"/>
              <a:t> osobama s različitim tipovima invaliditeta</a:t>
            </a:r>
            <a:endParaRPr lang="en-US" dirty="0"/>
          </a:p>
          <a:p>
            <a:r>
              <a:rPr lang="en-US" dirty="0" err="1"/>
              <a:t>Nastala</a:t>
            </a:r>
            <a:r>
              <a:rPr lang="en-US" dirty="0"/>
              <a:t> </a:t>
            </a:r>
            <a:r>
              <a:rPr lang="en-US" dirty="0" err="1"/>
              <a:t>temeljem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samih</a:t>
            </a:r>
            <a:r>
              <a:rPr lang="en-US" dirty="0"/>
              <a:t> osoba s invaliditetom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uobličena</a:t>
            </a:r>
            <a:r>
              <a:rPr lang="en-US" dirty="0"/>
              <a:t> u </a:t>
            </a:r>
            <a:r>
              <a:rPr lang="en-US" dirty="0" err="1"/>
              <a:t>scenarije</a:t>
            </a:r>
            <a:r>
              <a:rPr lang="en-US" dirty="0"/>
              <a:t> </a:t>
            </a:r>
            <a:r>
              <a:rPr lang="en-US" dirty="0" err="1"/>
              <a:t>ozbiljne</a:t>
            </a:r>
            <a:r>
              <a:rPr lang="en-US" dirty="0"/>
              <a:t> </a:t>
            </a:r>
            <a:r>
              <a:rPr lang="en-US" dirty="0" err="1"/>
              <a:t>igre</a:t>
            </a:r>
            <a:endParaRPr lang="en-US" dirty="0"/>
          </a:p>
          <a:p>
            <a:r>
              <a:rPr lang="en-US" dirty="0" err="1"/>
              <a:t>Igra</a:t>
            </a:r>
            <a:r>
              <a:rPr lang="en-US" dirty="0"/>
              <a:t> je </a:t>
            </a:r>
            <a:r>
              <a:rPr lang="en-US" dirty="0" err="1"/>
              <a:t>dostupna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web-</a:t>
            </a:r>
            <a:r>
              <a:rPr lang="en-US" dirty="0" err="1"/>
              <a:t>aplikacija</a:t>
            </a:r>
            <a:r>
              <a:rPr lang="en-US" dirty="0"/>
              <a:t> (</a:t>
            </a:r>
            <a:r>
              <a:rPr lang="en-US" dirty="0" err="1"/>
              <a:t>računalo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mobilna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za </a:t>
            </a:r>
            <a:r>
              <a:rPr lang="en-US" dirty="0" err="1"/>
              <a:t>uređaje</a:t>
            </a:r>
            <a:r>
              <a:rPr lang="en-US" dirty="0"/>
              <a:t> s </a:t>
            </a:r>
            <a:r>
              <a:rPr lang="en-US" dirty="0" err="1"/>
              <a:t>operacijskim</a:t>
            </a:r>
            <a:r>
              <a:rPr lang="en-US" dirty="0"/>
              <a:t> </a:t>
            </a:r>
            <a:r>
              <a:rPr lang="en-US" dirty="0" err="1"/>
              <a:t>sustavima</a:t>
            </a:r>
            <a:r>
              <a:rPr lang="en-US" dirty="0"/>
              <a:t> Android </a:t>
            </a:r>
            <a:r>
              <a:rPr lang="en-US" dirty="0" err="1"/>
              <a:t>i</a:t>
            </a:r>
            <a:r>
              <a:rPr lang="en-US" dirty="0"/>
              <a:t> iOS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045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B69D-C36F-41B9-98EB-DBA7B619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Predstavljanje</a:t>
            </a:r>
            <a:r>
              <a:rPr lang="en-US" dirty="0"/>
              <a:t> </a:t>
            </a:r>
            <a:r>
              <a:rPr lang="en-US" dirty="0" err="1"/>
              <a:t>predavača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8EBC-06AD-4944-9881-C2E441C9A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suradnicima</a:t>
            </a:r>
            <a:r>
              <a:rPr lang="en-US" dirty="0"/>
              <a:t> (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bave</a:t>
            </a:r>
            <a:r>
              <a:rPr lang="en-US" dirty="0"/>
              <a:t>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, </a:t>
            </a:r>
            <a:r>
              <a:rPr lang="en-US" dirty="0" err="1"/>
              <a:t>institucija</a:t>
            </a:r>
            <a:r>
              <a:rPr lang="en-US" dirty="0"/>
              <a:t>, </a:t>
            </a:r>
            <a:r>
              <a:rPr lang="en-US" dirty="0" err="1"/>
              <a:t>djelatnost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općenito</a:t>
            </a:r>
            <a:r>
              <a:rPr lang="en-US" dirty="0"/>
              <a:t>, </a:t>
            </a:r>
            <a:r>
              <a:rPr lang="en-US" dirty="0" err="1"/>
              <a:t>poveznica</a:t>
            </a:r>
            <a:r>
              <a:rPr lang="en-US" dirty="0"/>
              <a:t> s </a:t>
            </a:r>
            <a:r>
              <a:rPr lang="en-US" dirty="0" err="1"/>
              <a:t>temom</a:t>
            </a:r>
            <a:r>
              <a:rPr lang="en-US" dirty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901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648E-7C1A-4D37-B0DF-1DF83920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aplikacije</a:t>
            </a: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2E6889-418D-4C7E-8C25-7698B735AA7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37448" t="19106" r="21338" b="5653"/>
          <a:stretch/>
        </p:blipFill>
        <p:spPr bwMode="auto">
          <a:xfrm>
            <a:off x="3977344" y="2141537"/>
            <a:ext cx="423731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182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0003-9EDF-4E5F-BAB4-9F83A48D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Isprobajte</a:t>
            </a:r>
            <a:r>
              <a:rPr lang="en-US" dirty="0"/>
              <a:t> </a:t>
            </a:r>
            <a:r>
              <a:rPr lang="en-US" dirty="0" err="1"/>
              <a:t>aplikaciju</a:t>
            </a:r>
            <a:r>
              <a:rPr lang="en-US" dirty="0"/>
              <a:t> </a:t>
            </a:r>
            <a:r>
              <a:rPr lang="en-US" dirty="0" err="1"/>
              <a:t>Susretnica</a:t>
            </a:r>
            <a:r>
              <a:rPr lang="en-US" dirty="0"/>
              <a:t>!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9D91-14D3-40E6-9041-55602F8E8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514" y="2718219"/>
            <a:ext cx="9080835" cy="312110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500" dirty="0">
                <a:hlinkClick r:id="rId3"/>
              </a:rPr>
              <a:t>http://</a:t>
            </a:r>
            <a:r>
              <a:rPr lang="en-US" sz="2500" dirty="0" err="1">
                <a:hlinkClick r:id="rId3"/>
              </a:rPr>
              <a:t>www.ict-aac.hr</a:t>
            </a:r>
            <a:r>
              <a:rPr lang="en-US" sz="2500" dirty="0">
                <a:hlinkClick r:id="rId3"/>
              </a:rPr>
              <a:t>/</a:t>
            </a:r>
            <a:r>
              <a:rPr lang="en-US" sz="2500" dirty="0" err="1">
                <a:hlinkClick r:id="rId3"/>
              </a:rPr>
              <a:t>index.php</a:t>
            </a:r>
            <a:r>
              <a:rPr lang="en-US" sz="2500" dirty="0">
                <a:hlinkClick r:id="rId3"/>
              </a:rPr>
              <a:t>/</a:t>
            </a:r>
            <a:r>
              <a:rPr lang="en-US" sz="2500" dirty="0" err="1">
                <a:hlinkClick r:id="rId3"/>
              </a:rPr>
              <a:t>hr</a:t>
            </a:r>
            <a:r>
              <a:rPr lang="en-US" sz="2500" dirty="0">
                <a:hlinkClick r:id="rId3"/>
              </a:rPr>
              <a:t>/</a:t>
            </a:r>
            <a:r>
              <a:rPr lang="en-US" sz="2500" dirty="0" err="1">
                <a:hlinkClick r:id="rId3"/>
              </a:rPr>
              <a:t>ict-aac-razvijene-aplikacije</a:t>
            </a:r>
            <a:r>
              <a:rPr lang="en-US" sz="2500" dirty="0">
                <a:hlinkClick r:id="rId3"/>
              </a:rPr>
              <a:t>/apple-</a:t>
            </a:r>
            <a:r>
              <a:rPr lang="en-US" sz="2500" dirty="0" err="1">
                <a:hlinkClick r:id="rId3"/>
              </a:rPr>
              <a:t>ios</a:t>
            </a:r>
            <a:r>
              <a:rPr lang="en-US" sz="2500" dirty="0">
                <a:hlinkClick r:id="rId3"/>
              </a:rPr>
              <a:t>-</a:t>
            </a:r>
            <a:r>
              <a:rPr lang="en-US" sz="2500" dirty="0" err="1">
                <a:hlinkClick r:id="rId3"/>
              </a:rPr>
              <a:t>aplikacije</a:t>
            </a:r>
            <a:r>
              <a:rPr lang="en-US" sz="2500" dirty="0">
                <a:hlinkClick r:id="rId3"/>
              </a:rPr>
              <a:t>/</a:t>
            </a:r>
            <a:r>
              <a:rPr lang="en-US" sz="2500" dirty="0" err="1">
                <a:hlinkClick r:id="rId3"/>
              </a:rPr>
              <a:t>susretnica</a:t>
            </a:r>
            <a:endParaRPr lang="en-US" sz="7000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70000"/>
              </a:lnSpc>
              <a:spcAft>
                <a:spcPts val="1000"/>
              </a:spcAft>
              <a:buNone/>
            </a:pPr>
            <a:r>
              <a:rPr lang="en-US" sz="5000" dirty="0" err="1"/>
              <a:t>Odaberite</a:t>
            </a:r>
            <a:r>
              <a:rPr lang="en-US" sz="5000" dirty="0"/>
              <a:t> </a:t>
            </a:r>
            <a:r>
              <a:rPr lang="en-US" sz="5000" dirty="0" err="1"/>
              <a:t>na</a:t>
            </a:r>
            <a:r>
              <a:rPr lang="en-US" sz="5000" dirty="0"/>
              <a:t> </a:t>
            </a:r>
            <a:r>
              <a:rPr lang="en-US" sz="5000" dirty="0" err="1"/>
              <a:t>toj</a:t>
            </a:r>
            <a:r>
              <a:rPr lang="en-US" sz="5000" dirty="0"/>
              <a:t> </a:t>
            </a:r>
            <a:r>
              <a:rPr lang="en-US" sz="5000" dirty="0" err="1"/>
              <a:t>stranici</a:t>
            </a:r>
            <a:r>
              <a:rPr lang="en-US" sz="5000" dirty="0"/>
              <a:t> </a:t>
            </a:r>
            <a:r>
              <a:rPr lang="en-US" sz="5000" dirty="0" err="1"/>
              <a:t>želite</a:t>
            </a:r>
            <a:r>
              <a:rPr lang="en-US" sz="5000" dirty="0"/>
              <a:t> li </a:t>
            </a:r>
            <a:r>
              <a:rPr lang="en-US" sz="5000" dirty="0" err="1"/>
              <a:t>preuzeti</a:t>
            </a:r>
            <a:r>
              <a:rPr lang="en-US" sz="5000" dirty="0"/>
              <a:t> </a:t>
            </a:r>
            <a:r>
              <a:rPr lang="en-US" sz="5000" dirty="0" err="1"/>
              <a:t>aplikaciju</a:t>
            </a:r>
            <a:r>
              <a:rPr lang="en-US" sz="5000" dirty="0"/>
              <a:t> </a:t>
            </a:r>
            <a:r>
              <a:rPr lang="en-US" sz="5000" dirty="0" err="1"/>
              <a:t>na</a:t>
            </a:r>
            <a:r>
              <a:rPr lang="en-US" sz="5000" dirty="0"/>
              <a:t> </a:t>
            </a:r>
            <a:r>
              <a:rPr lang="en-US" sz="5000" dirty="0" err="1"/>
              <a:t>svoj</a:t>
            </a:r>
            <a:r>
              <a:rPr lang="en-US" sz="5000" dirty="0"/>
              <a:t> Android </a:t>
            </a:r>
            <a:br>
              <a:rPr lang="en-US" sz="5000" dirty="0"/>
            </a:br>
            <a:r>
              <a:rPr lang="en-US" sz="5000" dirty="0" err="1"/>
              <a:t>ili</a:t>
            </a:r>
            <a:r>
              <a:rPr lang="en-US" sz="5000" dirty="0"/>
              <a:t> Apple </a:t>
            </a:r>
            <a:r>
              <a:rPr lang="en-US" sz="5000" dirty="0" err="1"/>
              <a:t>uređaj</a:t>
            </a:r>
            <a:r>
              <a:rPr lang="en-US" sz="5000" dirty="0"/>
              <a:t> (</a:t>
            </a:r>
            <a:r>
              <a:rPr lang="en-US" sz="5000" dirty="0" err="1"/>
              <a:t>pametni</a:t>
            </a:r>
            <a:r>
              <a:rPr lang="en-US" sz="5000" dirty="0"/>
              <a:t> </a:t>
            </a:r>
            <a:r>
              <a:rPr lang="en-US" sz="5000" dirty="0" err="1"/>
              <a:t>telefon</a:t>
            </a:r>
            <a:r>
              <a:rPr lang="en-US" sz="5000" dirty="0"/>
              <a:t> / tablet) </a:t>
            </a:r>
            <a:r>
              <a:rPr lang="en-US" sz="5000" dirty="0" err="1"/>
              <a:t>ili</a:t>
            </a:r>
            <a:r>
              <a:rPr lang="en-US" sz="5000" dirty="0"/>
              <a:t> </a:t>
            </a:r>
            <a:r>
              <a:rPr lang="en-US" sz="5000" dirty="0" err="1"/>
              <a:t>kao</a:t>
            </a:r>
            <a:r>
              <a:rPr lang="en-US" sz="5000" dirty="0"/>
              <a:t> web-</a:t>
            </a:r>
            <a:r>
              <a:rPr lang="en-US" sz="5000" dirty="0" err="1"/>
              <a:t>aplikaciju</a:t>
            </a:r>
            <a:r>
              <a:rPr lang="en-US" sz="5000" dirty="0"/>
              <a:t> (</a:t>
            </a:r>
            <a:r>
              <a:rPr lang="en-US" sz="5000" dirty="0" err="1"/>
              <a:t>računalo</a:t>
            </a:r>
            <a:r>
              <a:rPr lang="en-US" sz="5000" dirty="0"/>
              <a:t>, </a:t>
            </a:r>
            <a:r>
              <a:rPr lang="en-US" sz="5000" dirty="0" err="1"/>
              <a:t>preglednik</a:t>
            </a:r>
            <a:r>
              <a:rPr lang="en-US" sz="5000" dirty="0"/>
              <a:t> </a:t>
            </a:r>
            <a:r>
              <a:rPr lang="en-US" sz="5000" dirty="0" err="1"/>
              <a:t>na</a:t>
            </a:r>
            <a:r>
              <a:rPr lang="en-US" sz="5000" dirty="0"/>
              <a:t> </a:t>
            </a:r>
            <a:r>
              <a:rPr lang="en-US" sz="5000" dirty="0" err="1"/>
              <a:t>pametnom</a:t>
            </a:r>
            <a:r>
              <a:rPr lang="en-US" sz="5000" dirty="0"/>
              <a:t> </a:t>
            </a:r>
            <a:r>
              <a:rPr lang="en-US" sz="5000" dirty="0" err="1"/>
              <a:t>telefonu</a:t>
            </a:r>
            <a:r>
              <a:rPr lang="en-US" sz="5000" dirty="0"/>
              <a:t> /</a:t>
            </a:r>
            <a:r>
              <a:rPr lang="en-US" sz="5000" dirty="0" err="1"/>
              <a:t>tabletu</a:t>
            </a:r>
            <a:r>
              <a:rPr lang="en-US" sz="5000" dirty="0"/>
              <a:t>)</a:t>
            </a:r>
            <a:r>
              <a:rPr lang="en-US" sz="5000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	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D6261CD2-6538-4732-8561-3E5E48665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630906"/>
            <a:ext cx="914400" cy="982579"/>
          </a:xfrm>
          <a:prstGeom prst="rect">
            <a:avLst/>
          </a:prstGeom>
        </p:spPr>
      </p:pic>
      <p:pic>
        <p:nvPicPr>
          <p:cNvPr id="7" name="Graphic 6" descr="Smart Phone with solid fill">
            <a:extLst>
              <a:ext uri="{FF2B5EF4-FFF2-40B4-BE49-F238E27FC236}">
                <a16:creationId xmlns:a16="http://schemas.microsoft.com/office/drawing/2014/main" id="{4A1A7521-985F-462F-9EE9-6F92CC46D0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4762838"/>
            <a:ext cx="914400" cy="914400"/>
          </a:xfrm>
          <a:prstGeom prst="rect">
            <a:avLst/>
          </a:prstGeom>
        </p:spPr>
      </p:pic>
      <p:pic>
        <p:nvPicPr>
          <p:cNvPr id="9" name="Graphic 8" descr="Tablet with solid fill">
            <a:extLst>
              <a:ext uri="{FF2B5EF4-FFF2-40B4-BE49-F238E27FC236}">
                <a16:creationId xmlns:a16="http://schemas.microsoft.com/office/drawing/2014/main" id="{CD189395-7CED-4897-A6F8-428F198D2B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2600" y="36134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0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C4F4-D915-4D94-9B72-242D8DA8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primijeniti</a:t>
            </a:r>
            <a:r>
              <a:rPr lang="en-US" dirty="0"/>
              <a:t> </a:t>
            </a:r>
            <a:r>
              <a:rPr lang="en-US" dirty="0" err="1"/>
              <a:t>Susretnicu</a:t>
            </a:r>
            <a:r>
              <a:rPr lang="en-US" dirty="0"/>
              <a:t> u </a:t>
            </a:r>
            <a:r>
              <a:rPr lang="en-US" dirty="0" err="1"/>
              <a:t>razredu</a:t>
            </a:r>
            <a:r>
              <a:rPr lang="en-US" dirty="0"/>
              <a:t>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5926-66FD-4F0F-95D6-C14D70C27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Vaši</a:t>
            </a:r>
            <a:r>
              <a:rPr lang="en-US" dirty="0"/>
              <a:t> </a:t>
            </a:r>
            <a:r>
              <a:rPr lang="en-US" dirty="0" err="1"/>
              <a:t>dojmovi</a:t>
            </a:r>
            <a:r>
              <a:rPr lang="en-US" dirty="0"/>
              <a:t> o </a:t>
            </a:r>
            <a:r>
              <a:rPr lang="en-US" dirty="0" err="1"/>
              <a:t>aplikaciji</a:t>
            </a:r>
            <a:r>
              <a:rPr lang="en-US" dirty="0"/>
              <a:t>? (</a:t>
            </a:r>
            <a:r>
              <a:rPr lang="en-US" dirty="0" err="1"/>
              <a:t>korisnost</a:t>
            </a:r>
            <a:r>
              <a:rPr lang="en-US" dirty="0"/>
              <a:t>, </a:t>
            </a:r>
            <a:r>
              <a:rPr lang="en-US" dirty="0" err="1"/>
              <a:t>interakcije</a:t>
            </a:r>
            <a:r>
              <a:rPr lang="en-US" dirty="0"/>
              <a:t>, </a:t>
            </a:r>
            <a:r>
              <a:rPr lang="en-US" dirty="0" err="1"/>
              <a:t>tehnička</a:t>
            </a:r>
            <a:r>
              <a:rPr lang="en-US" dirty="0"/>
              <a:t> </a:t>
            </a:r>
            <a:r>
              <a:rPr lang="en-US" dirty="0" err="1"/>
              <a:t>izvedba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predviđanja</a:t>
            </a:r>
            <a:r>
              <a:rPr lang="en-US" dirty="0"/>
              <a:t> o </a:t>
            </a:r>
            <a:r>
              <a:rPr lang="en-US" dirty="0" err="1"/>
              <a:t>dojmovima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međupredmetnih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bi se </a:t>
            </a: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?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726C6-0018-4590-A9EE-5DF88E368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7" t="16271" r="7325" b="35139"/>
          <a:stretch/>
        </p:blipFill>
        <p:spPr>
          <a:xfrm>
            <a:off x="8301519" y="4657986"/>
            <a:ext cx="3585680" cy="20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25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E181-B513-4478-888C-F10D2776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Zaključak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E10A-E382-46B5-AD1B-1B7CF8524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600" i="1" dirty="0" err="1"/>
              <a:t>Najvažnija</a:t>
            </a:r>
            <a:r>
              <a:rPr lang="en-US" sz="3600" i="1" dirty="0"/>
              <a:t> </a:t>
            </a:r>
            <a:r>
              <a:rPr lang="en-US" sz="3600" i="1" dirty="0" err="1"/>
              <a:t>stvar</a:t>
            </a:r>
            <a:r>
              <a:rPr lang="en-US" sz="3600" i="1" dirty="0"/>
              <a:t> u </a:t>
            </a:r>
            <a:r>
              <a:rPr lang="en-US" sz="3600" i="1" dirty="0" err="1"/>
              <a:t>komunikaciji</a:t>
            </a:r>
            <a:r>
              <a:rPr lang="en-US" sz="3600" i="1" dirty="0"/>
              <a:t> </a:t>
            </a:r>
            <a:r>
              <a:rPr lang="en-US" sz="3600" i="1" dirty="0" err="1"/>
              <a:t>jeste</a:t>
            </a:r>
            <a:r>
              <a:rPr lang="en-US" sz="3600" i="1" dirty="0"/>
              <a:t> </a:t>
            </a:r>
            <a:r>
              <a:rPr lang="en-US" sz="3600" i="1" dirty="0" err="1"/>
              <a:t>čuti</a:t>
            </a:r>
            <a:r>
              <a:rPr lang="en-US" sz="3600" i="1" dirty="0"/>
              <a:t> ono </a:t>
            </a:r>
            <a:r>
              <a:rPr lang="en-US" sz="3600" i="1" dirty="0" err="1"/>
              <a:t>što</a:t>
            </a:r>
            <a:r>
              <a:rPr lang="en-US" sz="3600" i="1" dirty="0"/>
              <a:t> </a:t>
            </a:r>
            <a:r>
              <a:rPr lang="en-US" sz="3600" i="1" dirty="0" err="1"/>
              <a:t>nije</a:t>
            </a:r>
            <a:r>
              <a:rPr lang="en-US" sz="3600" i="1" dirty="0"/>
              <a:t> </a:t>
            </a:r>
            <a:r>
              <a:rPr lang="en-US" sz="3600" i="1" dirty="0" err="1"/>
              <a:t>izgovoreno</a:t>
            </a:r>
            <a:r>
              <a:rPr lang="en-US" sz="3600" i="1" dirty="0"/>
              <a:t>.  </a:t>
            </a:r>
          </a:p>
          <a:p>
            <a:pPr marL="0" indent="0" algn="r">
              <a:buNone/>
            </a:pPr>
            <a:r>
              <a:rPr lang="en-US" sz="3600" dirty="0"/>
              <a:t>~Peter Drucker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63867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4B41-33E6-4A0B-9DC1-FFDC6E28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Predstavljanje</a:t>
            </a:r>
            <a:r>
              <a:rPr lang="en-US" dirty="0"/>
              <a:t> </a:t>
            </a:r>
            <a:r>
              <a:rPr lang="en-US" dirty="0" err="1"/>
              <a:t>škole</a:t>
            </a:r>
            <a:endParaRPr lang="hr-HR" dirty="0"/>
          </a:p>
        </p:txBody>
      </p:sp>
      <p:pic>
        <p:nvPicPr>
          <p:cNvPr id="1026" name="Picture 2" descr="Businessman in suit introduce something on dark background Premium Photo">
            <a:extLst>
              <a:ext uri="{FF2B5EF4-FFF2-40B4-BE49-F238E27FC236}">
                <a16:creationId xmlns:a16="http://schemas.microsoft.com/office/drawing/2014/main" id="{10BD9879-A11B-4840-97DD-840A51CA9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7" y="2276475"/>
            <a:ext cx="8489398" cy="3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0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C901-E88F-418E-B672-2A519E8E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radionice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3208-43E0-4EF4-B5CB-A30FEED9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Inicijalna</a:t>
            </a:r>
            <a:r>
              <a:rPr lang="en-US" dirty="0"/>
              <a:t> </a:t>
            </a:r>
            <a:r>
              <a:rPr lang="en-US" dirty="0" err="1"/>
              <a:t>kratka</a:t>
            </a:r>
            <a:r>
              <a:rPr lang="en-US" dirty="0"/>
              <a:t> </a:t>
            </a:r>
            <a:r>
              <a:rPr lang="en-US" dirty="0" err="1"/>
              <a:t>samoevaluacija</a:t>
            </a:r>
            <a:r>
              <a:rPr lang="en-US" dirty="0"/>
              <a:t> (</a:t>
            </a:r>
            <a:r>
              <a:rPr lang="en-US" dirty="0" err="1"/>
              <a:t>anonimna</a:t>
            </a:r>
            <a:r>
              <a:rPr lang="en-US" dirty="0"/>
              <a:t>)</a:t>
            </a:r>
          </a:p>
          <a:p>
            <a:r>
              <a:rPr lang="nn-NO" dirty="0"/>
              <a:t>Društvena uključenost i digitalna pristupačnost; ozbiljne igre</a:t>
            </a:r>
          </a:p>
          <a:p>
            <a:r>
              <a:rPr lang="en-US" dirty="0" err="1"/>
              <a:t>Komunikacija</a:t>
            </a:r>
            <a:r>
              <a:rPr lang="en-US" dirty="0"/>
              <a:t> s </a:t>
            </a:r>
            <a:r>
              <a:rPr lang="en-US" dirty="0" err="1"/>
              <a:t>osobama</a:t>
            </a:r>
            <a:r>
              <a:rPr lang="en-US" dirty="0"/>
              <a:t> s invaliditetom - </a:t>
            </a:r>
            <a:r>
              <a:rPr lang="en-US" dirty="0" err="1"/>
              <a:t>izlaganje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 </a:t>
            </a:r>
            <a:r>
              <a:rPr lang="en-US" dirty="0" err="1"/>
              <a:t>udruge</a:t>
            </a:r>
            <a:r>
              <a:rPr lang="en-US" dirty="0"/>
              <a:t> osoba s invaliditetom</a:t>
            </a:r>
            <a:endParaRPr lang="nn-NO" dirty="0"/>
          </a:p>
          <a:p>
            <a:r>
              <a:rPr lang="pl-PL" dirty="0"/>
              <a:t>Djeca s teškoćama u razvoju i komunikacija s vršnjacima</a:t>
            </a:r>
            <a:r>
              <a:rPr lang="nn-NO" dirty="0"/>
              <a:t> – razmjena iskustava</a:t>
            </a:r>
          </a:p>
          <a:p>
            <a:r>
              <a:rPr lang="en-US" dirty="0" err="1"/>
              <a:t>Vježba</a:t>
            </a:r>
            <a:r>
              <a:rPr lang="en-US" dirty="0"/>
              <a:t> - </a:t>
            </a:r>
            <a:r>
              <a:rPr lang="en-US" dirty="0" err="1"/>
              <a:t>Primjena</a:t>
            </a:r>
            <a:r>
              <a:rPr lang="en-US" dirty="0"/>
              <a:t> </a:t>
            </a:r>
            <a:r>
              <a:rPr lang="en-US" dirty="0" err="1"/>
              <a:t>Susretnice</a:t>
            </a:r>
            <a:endParaRPr lang="nn-NO" dirty="0"/>
          </a:p>
          <a:p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Susretnice</a:t>
            </a:r>
            <a:r>
              <a:rPr lang="en-US" dirty="0"/>
              <a:t> u </a:t>
            </a:r>
            <a:r>
              <a:rPr lang="en-US" dirty="0" err="1"/>
              <a:t>razredu</a:t>
            </a:r>
            <a:r>
              <a:rPr lang="nn-NO" dirty="0"/>
              <a:t> - rasprava</a:t>
            </a:r>
            <a:endParaRPr lang="nn-NO" dirty="0">
              <a:cs typeface="Calibri"/>
            </a:endParaRPr>
          </a:p>
          <a:p>
            <a:r>
              <a:rPr lang="nn-NO" dirty="0"/>
              <a:t>Evaluacija zadovoljstva radionicom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0C5699-FA6D-4208-9E48-C5163188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Prijedlog pitanja za </a:t>
            </a:r>
            <a:r>
              <a:rPr lang="hr-HR" dirty="0" err="1"/>
              <a:t>samoevaluaciju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2D6A70-7440-41CB-87DC-6EBD3AE8F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1. Možete li definirati pojam </a:t>
            </a:r>
            <a:r>
              <a:rPr lang="hr-HR" sz="2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iste mogućnosti</a:t>
            </a:r>
            <a:r>
              <a:rPr lang="hr-HR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? Da. Ne.</a:t>
            </a:r>
          </a:p>
          <a:p>
            <a:r>
              <a:rPr lang="hr-HR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2. Jeste li se upoznali s pojmom </a:t>
            </a:r>
            <a:r>
              <a:rPr lang="hr-HR" sz="2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pristupačnosti</a:t>
            </a:r>
            <a:r>
              <a:rPr lang="hr-HR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?</a:t>
            </a:r>
          </a:p>
          <a:p>
            <a:r>
              <a:rPr lang="hr-HR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3. Znate li što je </a:t>
            </a:r>
            <a:r>
              <a:rPr lang="hr-HR" sz="2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digitalna pristupačnost</a:t>
            </a:r>
            <a:r>
              <a:rPr lang="hr-HR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?</a:t>
            </a:r>
          </a:p>
          <a:p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Smatrate li da se društvena uključenost može postići ako se djeca u školama upoznaju s problemima osoba s invaliditetom?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861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C2833C-4378-4069-8EBF-FD59DE03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Prijedlog pitanja za korisničko zadovoljstvo: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004012-9E9F-4005-ABEC-78D377E95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hr-HR" dirty="0"/>
              <a:t>1.	Navedite pojmove koje nakon sudjelovanja u ovoj radionici možete jasno definirati drugima.</a:t>
            </a:r>
          </a:p>
          <a:p>
            <a:r>
              <a:rPr lang="hr-HR" dirty="0"/>
              <a:t>2.	Navedite pojmove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hr-HR" dirty="0"/>
              <a:t>ste upoznali tijekom sudjelovanja u ovoj radionici.</a:t>
            </a:r>
          </a:p>
          <a:p>
            <a:r>
              <a:rPr lang="hr-HR" dirty="0"/>
              <a:t>3.	Smatrate li da je sudjelovanje u ovoj radionici doprinijelo proširenju Vaših već ranije postojećih znanja u značajnoj mjeri?</a:t>
            </a:r>
          </a:p>
          <a:p>
            <a:r>
              <a:rPr lang="hr-HR" dirty="0"/>
              <a:t>4.	Smatrate li da je sudjelovanje u ovoj radionici za Vas bilo korisno?</a:t>
            </a:r>
          </a:p>
          <a:p>
            <a:r>
              <a:rPr lang="hr-HR" dirty="0"/>
              <a:t>5.	Smatrate li da bi sudjelovanje u ovakvim radionicama bilo korisno i za Vaše ostale kolege?</a:t>
            </a:r>
            <a:endParaRPr lang="hr-HR" dirty="0">
              <a:cs typeface="Calibri"/>
            </a:endParaRPr>
          </a:p>
          <a:p>
            <a:r>
              <a:rPr lang="hr-HR" dirty="0"/>
              <a:t>6.	Biste li preporučili ovu radionicu Vašim ostalim kolegama?</a:t>
            </a:r>
          </a:p>
          <a:p>
            <a:r>
              <a:rPr lang="hr-HR" dirty="0"/>
              <a:t>7.	Smatrate li da je aplikacija </a:t>
            </a:r>
            <a:r>
              <a:rPr lang="hr-HR" dirty="0" err="1"/>
              <a:t>Susretnica</a:t>
            </a:r>
            <a:r>
              <a:rPr lang="hr-HR" dirty="0"/>
              <a:t> korisna?</a:t>
            </a:r>
          </a:p>
          <a:p>
            <a:r>
              <a:rPr lang="hr-HR" dirty="0"/>
              <a:t>8.	Smatrate li da je aplikacija </a:t>
            </a:r>
            <a:r>
              <a:rPr lang="hr-HR" dirty="0" err="1"/>
              <a:t>Susretnica</a:t>
            </a:r>
            <a:r>
              <a:rPr lang="hr-HR" dirty="0"/>
              <a:t> </a:t>
            </a:r>
            <a:r>
              <a:rPr lang="en-US" dirty="0" err="1"/>
              <a:t>primjerena</a:t>
            </a:r>
            <a:r>
              <a:rPr lang="hr-HR" dirty="0"/>
              <a:t> osnovnoškolskom uzrastu?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08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4C92-09B2-47CD-BC67-A97994AC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hr-HR" dirty="0"/>
              <a:t>Pristupačnost 2021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1B23-C3F2-46E8-96F3-87199BF58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suradnje</a:t>
            </a:r>
            <a:r>
              <a:rPr lang="en-US" dirty="0"/>
              <a:t> </a:t>
            </a:r>
            <a:r>
              <a:rPr lang="en-US" dirty="0" err="1"/>
              <a:t>HAKOM</a:t>
            </a:r>
            <a:r>
              <a:rPr lang="en-US" dirty="0"/>
              <a:t>-a </a:t>
            </a:r>
            <a:r>
              <a:rPr lang="en-US" dirty="0" err="1"/>
              <a:t>i</a:t>
            </a:r>
            <a:r>
              <a:rPr lang="en-US" dirty="0"/>
              <a:t> FER-a </a:t>
            </a:r>
            <a:r>
              <a:rPr lang="en-US" dirty="0" err="1"/>
              <a:t>vezano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tehnoloških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u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pristupačnosti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osoba s invaliditetom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AB162-3EA8-43E6-B58E-4C36B2BE3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27" b="12643"/>
          <a:stretch/>
        </p:blipFill>
        <p:spPr>
          <a:xfrm>
            <a:off x="2459420" y="3219630"/>
            <a:ext cx="7824951" cy="31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835A-5D9D-4974-941F-F1DD72F2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Dosadašnji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suradnje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HAKOM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-FER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25188-00B5-45B7-AE38-E63E2F1B9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75" t="2236" r="21022" b="-1"/>
          <a:stretch/>
        </p:blipFill>
        <p:spPr>
          <a:xfrm>
            <a:off x="545534" y="375320"/>
            <a:ext cx="3632113" cy="384865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F062AC-ACCA-4268-8854-517BA8AFFB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99" t="22651" r="28097" b="22395"/>
          <a:stretch/>
        </p:blipFill>
        <p:spPr bwMode="auto">
          <a:xfrm>
            <a:off x="5641264" y="375320"/>
            <a:ext cx="1158496" cy="165761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7BB75D2-88CD-4F45-A210-418682A13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652" y="2568660"/>
            <a:ext cx="2628286" cy="151126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B2A23B-B450-4D0F-9AE7-25CF33735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745" t="21863" r="27875" b="22592"/>
          <a:stretch/>
        </p:blipFill>
        <p:spPr bwMode="auto">
          <a:xfrm>
            <a:off x="994531" y="4911833"/>
            <a:ext cx="1037210" cy="144801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BDAAC7-052F-4DAD-B956-FE1EA0F96B78}"/>
              </a:ext>
            </a:extLst>
          </p:cNvPr>
          <p:cNvPicPr/>
          <p:nvPr/>
        </p:nvPicPr>
        <p:blipFill rotWithShape="1">
          <a:blip r:embed="rId7"/>
          <a:srcRect t="14182" r="1507" b="5456"/>
          <a:stretch/>
        </p:blipFill>
        <p:spPr bwMode="auto">
          <a:xfrm>
            <a:off x="3325121" y="4911828"/>
            <a:ext cx="3155062" cy="144802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1285D0-A2FC-4EF3-91AD-2392E9860AC4}"/>
              </a:ext>
            </a:extLst>
          </p:cNvPr>
          <p:cNvSpPr txBox="1"/>
          <p:nvPr/>
        </p:nvSpPr>
        <p:spPr>
          <a:xfrm>
            <a:off x="6932041" y="5297726"/>
            <a:ext cx="5056129" cy="1005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http://</a:t>
            </a:r>
            <a:r>
              <a:rPr lang="en-US" sz="2000" dirty="0" err="1"/>
              <a:t>usluge.ict-aac.hr</a:t>
            </a:r>
            <a:r>
              <a:rPr lang="en-US" sz="2000" dirty="0"/>
              <a:t>/</a:t>
            </a:r>
            <a:r>
              <a:rPr lang="en-US" sz="2000" dirty="0" err="1"/>
              <a:t>pristupacni</a:t>
            </a:r>
            <a:r>
              <a:rPr lang="en-US" sz="2000" dirty="0"/>
              <a:t>-web-2/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2879C3-3A65-4287-8C5A-AA60D200D06F}"/>
              </a:ext>
            </a:extLst>
          </p:cNvPr>
          <p:cNvSpPr txBox="1"/>
          <p:nvPr/>
        </p:nvSpPr>
        <p:spPr>
          <a:xfrm>
            <a:off x="7974725" y="3200800"/>
            <a:ext cx="4594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/>
              <a:t>http://</a:t>
            </a:r>
            <a:r>
              <a:rPr lang="hr-HR" sz="2000" dirty="0" err="1"/>
              <a:t>pristupacnost.hakom.hr</a:t>
            </a:r>
            <a:r>
              <a:rPr lang="hr-HR" sz="2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2805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00D6-4C5B-4105-80B8-99B652A5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“Pristupačnost 2021”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BA2BB-19EC-41E0-80C7-B8EA36E7A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6920" cy="28784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P</a:t>
            </a:r>
            <a:r>
              <a:rPr lang="hr-HR" sz="2400" b="1" dirty="0"/>
              <a:t>odizati društvenu svijest o temi osoba s invaliditetom </a:t>
            </a:r>
            <a:r>
              <a:rPr lang="hr-HR" sz="2400" dirty="0"/>
              <a:t>u društvu, pogotovo s aspekta digitalne pristupačnosti</a:t>
            </a:r>
            <a:endParaRPr lang="en-US" sz="2400" dirty="0"/>
          </a:p>
          <a:p>
            <a:r>
              <a:rPr lang="en-US" sz="2400" b="1" dirty="0"/>
              <a:t>P</a:t>
            </a:r>
            <a:r>
              <a:rPr lang="hr-HR" sz="2400" b="1" dirty="0" err="1"/>
              <a:t>oboljšati</a:t>
            </a:r>
            <a:r>
              <a:rPr lang="hr-HR" sz="2400" b="1" dirty="0"/>
              <a:t> digitalnu pristupačnost </a:t>
            </a:r>
            <a:r>
              <a:rPr lang="hr-HR" sz="2400" dirty="0"/>
              <a:t>na tržištima elektroničkih komunikacija, poštanskih usluga i željezničkog prijevoza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hr-HR" sz="2400" dirty="0" err="1"/>
              <a:t>stražiti</a:t>
            </a:r>
            <a:r>
              <a:rPr lang="hr-HR" sz="2400" dirty="0"/>
              <a:t> </a:t>
            </a:r>
            <a:r>
              <a:rPr lang="hr-HR" sz="2400" b="1" dirty="0"/>
              <a:t>primjenu novih tehnologija </a:t>
            </a:r>
            <a:r>
              <a:rPr lang="hr-HR" sz="2400" dirty="0"/>
              <a:t>u odnosu na osobe s invaliditetom 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FB1D4-A458-4EF4-8693-0DB6F71E5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789" y="4124353"/>
            <a:ext cx="1748634" cy="2625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255D6-D06A-4559-BAEA-9494597CD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29" t="-117" r="12665" b="-1"/>
          <a:stretch/>
        </p:blipFill>
        <p:spPr>
          <a:xfrm>
            <a:off x="3498242" y="4072039"/>
            <a:ext cx="2692552" cy="262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1600</Words>
  <Application>Microsoft Office PowerPoint</Application>
  <PresentationFormat>Widescreen</PresentationFormat>
  <Paragraphs>150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Office Theme</vt:lpstr>
      <vt:lpstr>Susretnica u školi  za nastavnike</vt:lpstr>
      <vt:lpstr>Predstavljanje predavača</vt:lpstr>
      <vt:lpstr>Predstavljanje škole</vt:lpstr>
      <vt:lpstr>Sadržaj radionice</vt:lpstr>
      <vt:lpstr>Prijedlog pitanja za samoevaluaciju:</vt:lpstr>
      <vt:lpstr>Prijedlog pitanja za korisničko zadovoljstvo: </vt:lpstr>
      <vt:lpstr>Projekt Pristupačnost 2021 </vt:lpstr>
      <vt:lpstr>Dosadašnji rezultati suradnje HAKOM-FER</vt:lpstr>
      <vt:lpstr>Ciljevi projekta “Pristupačnost 2021”</vt:lpstr>
      <vt:lpstr>Digitalna pristupačnost – primjer HAKOM Kviz</vt:lpstr>
      <vt:lpstr>Digitalna pristupačnost- primjer DOS</vt:lpstr>
      <vt:lpstr>Digitalna pristupačnost - definicija</vt:lpstr>
      <vt:lpstr>Digitalna uključenost / Digitalna inkluzija </vt:lpstr>
      <vt:lpstr>Ozbiljne igre</vt:lpstr>
      <vt:lpstr>Primjeri ozbiljnih igara</vt:lpstr>
      <vt:lpstr>Rasprava</vt:lpstr>
      <vt:lpstr>Djeca s teškoćama u razvoju i komunikacija s vršnjacima</vt:lpstr>
      <vt:lpstr>Komunikacija s osobama s invaliditetom </vt:lpstr>
      <vt:lpstr>Isprobajte aplikaciju Susretnica</vt:lpstr>
      <vt:lpstr>Opis aplikacije</vt:lpstr>
      <vt:lpstr>Isprobajte aplikaciju Susretnica!</vt:lpstr>
      <vt:lpstr>Kako primijeniti Susretnicu u razredu?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Susretnica za nastavnika</dc:title>
  <dc:creator>Zeljka Car</dc:creator>
  <cp:lastModifiedBy>Zeljka Car</cp:lastModifiedBy>
  <cp:revision>60</cp:revision>
  <dcterms:created xsi:type="dcterms:W3CDTF">2021-04-28T13:05:51Z</dcterms:created>
  <dcterms:modified xsi:type="dcterms:W3CDTF">2021-12-08T12:10:03Z</dcterms:modified>
</cp:coreProperties>
</file>